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6539ff53a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dd00a10e94354"/>
  </p:sldMasterIdLst>
  <p:sldIdLst>
    <p:sldId xmlns:r="http://schemas.openxmlformats.org/officeDocument/2006/relationships" id="256" r:id="R7bf30903c7774eec"/>
    <p:sldId xmlns:r="http://schemas.openxmlformats.org/officeDocument/2006/relationships" id="257" r:id="R0a3614197d0346e5"/>
    <p:sldId xmlns:r="http://schemas.openxmlformats.org/officeDocument/2006/relationships" id="258" r:id="Rf09cc75ed6434db8"/>
    <p:sldId xmlns:r="http://schemas.openxmlformats.org/officeDocument/2006/relationships" id="259" r:id="Rb1baccc078a342ff"/>
    <p:sldId xmlns:r="http://schemas.openxmlformats.org/officeDocument/2006/relationships" id="260" r:id="Re82c5503523d485c"/>
    <p:sldId xmlns:r="http://schemas.openxmlformats.org/officeDocument/2006/relationships" id="261" r:id="R07555deb3ee4418e"/>
    <p:sldId xmlns:r="http://schemas.openxmlformats.org/officeDocument/2006/relationships" id="262" r:id="R0e828e8835bc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dd00a10e94354" /><Relationship Type="http://schemas.openxmlformats.org/officeDocument/2006/relationships/slide" Target="/ppt/slides/slide1.xml" Id="R7bf30903c7774eec" /><Relationship Type="http://schemas.openxmlformats.org/officeDocument/2006/relationships/slide" Target="/ppt/slides/slide2.xml" Id="R0a3614197d0346e5" /><Relationship Type="http://schemas.openxmlformats.org/officeDocument/2006/relationships/slide" Target="/ppt/slides/slide3.xml" Id="Rf09cc75ed6434db8" /><Relationship Type="http://schemas.openxmlformats.org/officeDocument/2006/relationships/slide" Target="/ppt/slides/slide4.xml" Id="Rb1baccc078a342ff" /><Relationship Type="http://schemas.openxmlformats.org/officeDocument/2006/relationships/slide" Target="/ppt/slides/slide5.xml" Id="Re82c5503523d485c" /><Relationship Type="http://schemas.openxmlformats.org/officeDocument/2006/relationships/slide" Target="/ppt/slides/slide6.xml" Id="R07555deb3ee4418e" /><Relationship Type="http://schemas.openxmlformats.org/officeDocument/2006/relationships/slide" Target="/ppt/slides/slide7.xml" Id="R0e828e8835bc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4222c8159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b99e452fb4fd7" /><Relationship Type="http://schemas.openxmlformats.org/officeDocument/2006/relationships/theme" Target="/ppt/slideMasters/theme/theme1.xml" Id="R10730bc84ed4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b99e452fb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f19565f74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f6f69dfec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26792c13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6573b937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629b7107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82e0d86a4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a72f7b4b4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