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be2bb4e9e248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5150873f404b52"/>
  </p:sldMasterIdLst>
  <p:sldIdLst>
    <p:sldId xmlns:r="http://schemas.openxmlformats.org/officeDocument/2006/relationships" id="256" r:id="R1ca9eddb1bce495e"/>
    <p:sldId xmlns:r="http://schemas.openxmlformats.org/officeDocument/2006/relationships" id="257" r:id="Rd87b0531e06241a0"/>
    <p:sldId xmlns:r="http://schemas.openxmlformats.org/officeDocument/2006/relationships" id="258" r:id="R50a937a7f0314811"/>
    <p:sldId xmlns:r="http://schemas.openxmlformats.org/officeDocument/2006/relationships" id="259" r:id="Rc1ac985aec384b79"/>
    <p:sldId xmlns:r="http://schemas.openxmlformats.org/officeDocument/2006/relationships" id="260" r:id="Rf73266d7c12d4934"/>
    <p:sldId xmlns:r="http://schemas.openxmlformats.org/officeDocument/2006/relationships" id="261" r:id="R1b19ce8ebfc94fe5"/>
    <p:sldId xmlns:r="http://schemas.openxmlformats.org/officeDocument/2006/relationships" id="262" r:id="R8cc4692061df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150873f404b52" /><Relationship Type="http://schemas.openxmlformats.org/officeDocument/2006/relationships/slide" Target="/ppt/slides/slide1.xml" Id="R1ca9eddb1bce495e" /><Relationship Type="http://schemas.openxmlformats.org/officeDocument/2006/relationships/slide" Target="/ppt/slides/slide2.xml" Id="Rd87b0531e06241a0" /><Relationship Type="http://schemas.openxmlformats.org/officeDocument/2006/relationships/slide" Target="/ppt/slides/slide3.xml" Id="R50a937a7f0314811" /><Relationship Type="http://schemas.openxmlformats.org/officeDocument/2006/relationships/slide" Target="/ppt/slides/slide4.xml" Id="Rc1ac985aec384b79" /><Relationship Type="http://schemas.openxmlformats.org/officeDocument/2006/relationships/slide" Target="/ppt/slides/slide5.xml" Id="Rf73266d7c12d4934" /><Relationship Type="http://schemas.openxmlformats.org/officeDocument/2006/relationships/slide" Target="/ppt/slides/slide6.xml" Id="R1b19ce8ebfc94fe5" /><Relationship Type="http://schemas.openxmlformats.org/officeDocument/2006/relationships/slide" Target="/ppt/slides/slide7.xml" Id="R8cc4692061df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1aa1df1ff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c880a292b4d61" /><Relationship Type="http://schemas.openxmlformats.org/officeDocument/2006/relationships/theme" Target="/ppt/slideMasters/theme/theme1.xml" Id="Rd9b0de846dcb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c880a292b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56ca02a97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89f888490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2da338bad4b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28d45973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456de5b4d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2a32b3ca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268ad1434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SINKADUCE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SINKADUCE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HANSVIK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John-Ove Sinkaberg, Smedvikvegen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934 592 719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