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96c778c9f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3ea94fea74beb"/>
  </p:sldMasterIdLst>
  <p:sldIdLst>
    <p:sldId xmlns:r="http://schemas.openxmlformats.org/officeDocument/2006/relationships" id="256" r:id="R44a362fa5d2b4432"/>
    <p:sldId xmlns:r="http://schemas.openxmlformats.org/officeDocument/2006/relationships" id="257" r:id="R9066ffe4c89c4e33"/>
    <p:sldId xmlns:r="http://schemas.openxmlformats.org/officeDocument/2006/relationships" id="258" r:id="R04982921379b48f8"/>
    <p:sldId xmlns:r="http://schemas.openxmlformats.org/officeDocument/2006/relationships" id="259" r:id="Recd46aec580b4321"/>
    <p:sldId xmlns:r="http://schemas.openxmlformats.org/officeDocument/2006/relationships" id="260" r:id="R4d8c6342f8894e30"/>
    <p:sldId xmlns:r="http://schemas.openxmlformats.org/officeDocument/2006/relationships" id="261" r:id="Rbfa285eddd3a4dee"/>
    <p:sldId xmlns:r="http://schemas.openxmlformats.org/officeDocument/2006/relationships" id="262" r:id="Rf0a366daf834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3ea94fea74beb" /><Relationship Type="http://schemas.openxmlformats.org/officeDocument/2006/relationships/slide" Target="/ppt/slides/slide1.xml" Id="R44a362fa5d2b4432" /><Relationship Type="http://schemas.openxmlformats.org/officeDocument/2006/relationships/slide" Target="/ppt/slides/slide2.xml" Id="R9066ffe4c89c4e33" /><Relationship Type="http://schemas.openxmlformats.org/officeDocument/2006/relationships/slide" Target="/ppt/slides/slide3.xml" Id="R04982921379b48f8" /><Relationship Type="http://schemas.openxmlformats.org/officeDocument/2006/relationships/slide" Target="/ppt/slides/slide4.xml" Id="Recd46aec580b4321" /><Relationship Type="http://schemas.openxmlformats.org/officeDocument/2006/relationships/slide" Target="/ppt/slides/slide5.xml" Id="R4d8c6342f8894e30" /><Relationship Type="http://schemas.openxmlformats.org/officeDocument/2006/relationships/slide" Target="/ppt/slides/slide6.xml" Id="Rbfa285eddd3a4dee" /><Relationship Type="http://schemas.openxmlformats.org/officeDocument/2006/relationships/slide" Target="/ppt/slides/slide7.xml" Id="Rf0a366daf834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1989ec805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cc966515548fd" /><Relationship Type="http://schemas.openxmlformats.org/officeDocument/2006/relationships/theme" Target="/ppt/slideMasters/theme/theme1.xml" Id="Rd3c5ee9e1371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cc9665155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7e01eb463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ddf19acd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e29e6eb7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88cf45a96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c5891f743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0a97278a5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937d6e935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AMIRA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12 233 652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3 608 822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934 599 977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