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9f705a9df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07ef76b2a44a9"/>
  </p:sldMasterIdLst>
  <p:sldIdLst>
    <p:sldId xmlns:r="http://schemas.openxmlformats.org/officeDocument/2006/relationships" id="256" r:id="R702bcb8f4d454a6a"/>
    <p:sldId xmlns:r="http://schemas.openxmlformats.org/officeDocument/2006/relationships" id="257" r:id="R36649db18a514734"/>
    <p:sldId xmlns:r="http://schemas.openxmlformats.org/officeDocument/2006/relationships" id="258" r:id="R78a9eff48a944d9b"/>
    <p:sldId xmlns:r="http://schemas.openxmlformats.org/officeDocument/2006/relationships" id="259" r:id="R2d98860d2f214a5d"/>
    <p:sldId xmlns:r="http://schemas.openxmlformats.org/officeDocument/2006/relationships" id="260" r:id="R448b0314936642f3"/>
    <p:sldId xmlns:r="http://schemas.openxmlformats.org/officeDocument/2006/relationships" id="261" r:id="R1f3b8bb0c1454d60"/>
    <p:sldId xmlns:r="http://schemas.openxmlformats.org/officeDocument/2006/relationships" id="262" r:id="Rb97fa2be515a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07ef76b2a44a9" /><Relationship Type="http://schemas.openxmlformats.org/officeDocument/2006/relationships/slide" Target="/ppt/slides/slide1.xml" Id="R702bcb8f4d454a6a" /><Relationship Type="http://schemas.openxmlformats.org/officeDocument/2006/relationships/slide" Target="/ppt/slides/slide2.xml" Id="R36649db18a514734" /><Relationship Type="http://schemas.openxmlformats.org/officeDocument/2006/relationships/slide" Target="/ppt/slides/slide3.xml" Id="R78a9eff48a944d9b" /><Relationship Type="http://schemas.openxmlformats.org/officeDocument/2006/relationships/slide" Target="/ppt/slides/slide4.xml" Id="R2d98860d2f214a5d" /><Relationship Type="http://schemas.openxmlformats.org/officeDocument/2006/relationships/slide" Target="/ppt/slides/slide5.xml" Id="R448b0314936642f3" /><Relationship Type="http://schemas.openxmlformats.org/officeDocument/2006/relationships/slide" Target="/ppt/slides/slide6.xml" Id="R1f3b8bb0c1454d60" /><Relationship Type="http://schemas.openxmlformats.org/officeDocument/2006/relationships/slide" Target="/ppt/slides/slide7.xml" Id="Rb97fa2be515a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1c4182a1c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49d21c19439d" /><Relationship Type="http://schemas.openxmlformats.org/officeDocument/2006/relationships/theme" Target="/ppt/slideMasters/theme/theme1.xml" Id="Rdc72df5eaf62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d49d21c19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1a8c7451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bd98dce6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fb5bba0c1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d1b31005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2885b8d7e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2b4916db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666bd11e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FUGLESTRAND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FUGLESTRAND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1 244 157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FUGLESTRAND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Fuglestrand, Hundsvotten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FUGLESTRAND INVEST AS</a:t>
            </a:r>
          </a:p>
        </p:txBody>
      </p:sp>
    </p:spTree>
  </p:cSld>
  <p:clrMapOvr>
    <a:masterClrMapping xmlns:a="http://schemas.openxmlformats.org/drawingml/2006/main"/>
  </p:clrMapOvr>
</p:sld>
</file>