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d0f0e0a3f0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306d5ba6844b9d"/>
  </p:sldMasterIdLst>
  <p:sldIdLst>
    <p:sldId xmlns:r="http://schemas.openxmlformats.org/officeDocument/2006/relationships" id="256" r:id="R67c59c5dd3f24c6f"/>
    <p:sldId xmlns:r="http://schemas.openxmlformats.org/officeDocument/2006/relationships" id="257" r:id="Ra9adce631c144efe"/>
    <p:sldId xmlns:r="http://schemas.openxmlformats.org/officeDocument/2006/relationships" id="258" r:id="R6e59f7a7dc4b4732"/>
    <p:sldId xmlns:r="http://schemas.openxmlformats.org/officeDocument/2006/relationships" id="259" r:id="R71eb6b7ad95e4f0f"/>
    <p:sldId xmlns:r="http://schemas.openxmlformats.org/officeDocument/2006/relationships" id="260" r:id="R8474ddaf93a943fd"/>
    <p:sldId xmlns:r="http://schemas.openxmlformats.org/officeDocument/2006/relationships" id="261" r:id="R880ce1900af842c7"/>
    <p:sldId xmlns:r="http://schemas.openxmlformats.org/officeDocument/2006/relationships" id="262" r:id="R9c3802d796274b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06d5ba6844b9d" /><Relationship Type="http://schemas.openxmlformats.org/officeDocument/2006/relationships/slide" Target="/ppt/slides/slide1.xml" Id="R67c59c5dd3f24c6f" /><Relationship Type="http://schemas.openxmlformats.org/officeDocument/2006/relationships/slide" Target="/ppt/slides/slide2.xml" Id="Ra9adce631c144efe" /><Relationship Type="http://schemas.openxmlformats.org/officeDocument/2006/relationships/slide" Target="/ppt/slides/slide3.xml" Id="R6e59f7a7dc4b4732" /><Relationship Type="http://schemas.openxmlformats.org/officeDocument/2006/relationships/slide" Target="/ppt/slides/slide4.xml" Id="R71eb6b7ad95e4f0f" /><Relationship Type="http://schemas.openxmlformats.org/officeDocument/2006/relationships/slide" Target="/ppt/slides/slide5.xml" Id="R8474ddaf93a943fd" /><Relationship Type="http://schemas.openxmlformats.org/officeDocument/2006/relationships/slide" Target="/ppt/slides/slide6.xml" Id="R880ce1900af842c7" /><Relationship Type="http://schemas.openxmlformats.org/officeDocument/2006/relationships/slide" Target="/ppt/slides/slide7.xml" Id="R9c3802d796274b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676bd39d444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daefedaf34213" /><Relationship Type="http://schemas.openxmlformats.org/officeDocument/2006/relationships/theme" Target="/ppt/slideMasters/theme/theme1.xml" Id="R13380ce98f87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cdaefedaf342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a5b5e60a4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d3ff2aabb42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6fe74ba9f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05b83596e4a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7dbac54dd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a6b5f3b7647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6d2e57e50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SIDY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−6 814 777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102 156 224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102 547 501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DYRHAUG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Kjeksveien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934 636 384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SIDY INVEST AS</a:t>
            </a:r>
          </a:p>
        </p:txBody>
      </p:sp>
    </p:spTree>
  </p:cSld>
  <p:clrMapOvr>
    <a:masterClrMapping xmlns:a="http://schemas.openxmlformats.org/drawingml/2006/main"/>
  </p:clrMapOvr>
</p:sld>
</file>