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824f60c5a46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168d05d6aa4252"/>
  </p:sldMasterIdLst>
  <p:sldIdLst>
    <p:sldId xmlns:r="http://schemas.openxmlformats.org/officeDocument/2006/relationships" id="256" r:id="R15233c2caabe48a6"/>
    <p:sldId xmlns:r="http://schemas.openxmlformats.org/officeDocument/2006/relationships" id="257" r:id="R7fc75ccc53404ff2"/>
    <p:sldId xmlns:r="http://schemas.openxmlformats.org/officeDocument/2006/relationships" id="258" r:id="Rc24d32e039974a18"/>
    <p:sldId xmlns:r="http://schemas.openxmlformats.org/officeDocument/2006/relationships" id="259" r:id="Rd4c2f6e7698a4cfa"/>
    <p:sldId xmlns:r="http://schemas.openxmlformats.org/officeDocument/2006/relationships" id="260" r:id="R188f582a06d84f6b"/>
    <p:sldId xmlns:r="http://schemas.openxmlformats.org/officeDocument/2006/relationships" id="261" r:id="Rebc74e4d89014304"/>
    <p:sldId xmlns:r="http://schemas.openxmlformats.org/officeDocument/2006/relationships" id="262" r:id="R670d183cefb84a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68d05d6aa4252" /><Relationship Type="http://schemas.openxmlformats.org/officeDocument/2006/relationships/slide" Target="/ppt/slides/slide1.xml" Id="R15233c2caabe48a6" /><Relationship Type="http://schemas.openxmlformats.org/officeDocument/2006/relationships/slide" Target="/ppt/slides/slide2.xml" Id="R7fc75ccc53404ff2" /><Relationship Type="http://schemas.openxmlformats.org/officeDocument/2006/relationships/slide" Target="/ppt/slides/slide3.xml" Id="Rc24d32e039974a18" /><Relationship Type="http://schemas.openxmlformats.org/officeDocument/2006/relationships/slide" Target="/ppt/slides/slide4.xml" Id="Rd4c2f6e7698a4cfa" /><Relationship Type="http://schemas.openxmlformats.org/officeDocument/2006/relationships/slide" Target="/ppt/slides/slide5.xml" Id="R188f582a06d84f6b" /><Relationship Type="http://schemas.openxmlformats.org/officeDocument/2006/relationships/slide" Target="/ppt/slides/slide6.xml" Id="Rebc74e4d89014304" /><Relationship Type="http://schemas.openxmlformats.org/officeDocument/2006/relationships/slide" Target="/ppt/slides/slide7.xml" Id="R670d183cefb84a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0723d54c9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29869aef4447" /><Relationship Type="http://schemas.openxmlformats.org/officeDocument/2006/relationships/theme" Target="/ppt/slideMasters/theme/theme1.xml" Id="R9806643525be47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2c29869aef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3b82eaed3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2c07c73be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88cee5d6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6d8c20749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433499d4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920b7d5854d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1f03b45e4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SOLDYR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SOLDYR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−6 819 671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102 151 330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102 558 600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EIDSTØ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934 636 406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