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eb7a256d5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4b897a94b42e4"/>
  </p:sldMasterIdLst>
  <p:sldIdLst>
    <p:sldId xmlns:r="http://schemas.openxmlformats.org/officeDocument/2006/relationships" id="256" r:id="Rd5f5bb3f5c5c4c1f"/>
    <p:sldId xmlns:r="http://schemas.openxmlformats.org/officeDocument/2006/relationships" id="257" r:id="R1dcc07c894884275"/>
    <p:sldId xmlns:r="http://schemas.openxmlformats.org/officeDocument/2006/relationships" id="258" r:id="Ra5a55c41f13e4249"/>
    <p:sldId xmlns:r="http://schemas.openxmlformats.org/officeDocument/2006/relationships" id="259" r:id="Rbb4f19f6ee764de5"/>
    <p:sldId xmlns:r="http://schemas.openxmlformats.org/officeDocument/2006/relationships" id="260" r:id="R1bfa9b74e2da4774"/>
    <p:sldId xmlns:r="http://schemas.openxmlformats.org/officeDocument/2006/relationships" id="261" r:id="R47dfbd2c6e55481d"/>
    <p:sldId xmlns:r="http://schemas.openxmlformats.org/officeDocument/2006/relationships" id="262" r:id="R1c27487b40bb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4b897a94b42e4" /><Relationship Type="http://schemas.openxmlformats.org/officeDocument/2006/relationships/slide" Target="/ppt/slides/slide1.xml" Id="Rd5f5bb3f5c5c4c1f" /><Relationship Type="http://schemas.openxmlformats.org/officeDocument/2006/relationships/slide" Target="/ppt/slides/slide2.xml" Id="R1dcc07c894884275" /><Relationship Type="http://schemas.openxmlformats.org/officeDocument/2006/relationships/slide" Target="/ppt/slides/slide3.xml" Id="Ra5a55c41f13e4249" /><Relationship Type="http://schemas.openxmlformats.org/officeDocument/2006/relationships/slide" Target="/ppt/slides/slide4.xml" Id="Rbb4f19f6ee764de5" /><Relationship Type="http://schemas.openxmlformats.org/officeDocument/2006/relationships/slide" Target="/ppt/slides/slide5.xml" Id="R1bfa9b74e2da4774" /><Relationship Type="http://schemas.openxmlformats.org/officeDocument/2006/relationships/slide" Target="/ppt/slides/slide6.xml" Id="R47dfbd2c6e55481d" /><Relationship Type="http://schemas.openxmlformats.org/officeDocument/2006/relationships/slide" Target="/ppt/slides/slide7.xml" Id="R1c27487b40bb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7460195fd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97dccf0874c12" /><Relationship Type="http://schemas.openxmlformats.org/officeDocument/2006/relationships/theme" Target="/ppt/slideMasters/theme/theme1.xml" Id="R113e7158d594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97dccf087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26dbfaba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5389e3b8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e02cd36b7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5e757ffd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92aee8ac2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aa2806f64c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3d9e56c3d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VT1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VT1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310 486 671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320 141 814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VIKTOR TOKLE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Jørgensveita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934 640 497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VT1 HOLDING AS</a:t>
            </a:r>
          </a:p>
        </p:txBody>
      </p:sp>
    </p:spTree>
  </p:cSld>
  <p:clrMapOvr>
    <a:masterClrMapping xmlns:a="http://schemas.openxmlformats.org/drawingml/2006/main"/>
  </p:clrMapOvr>
</p:sld>
</file>