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6a05ae199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5c9407bae46e3"/>
  </p:sldMasterIdLst>
  <p:sldIdLst>
    <p:sldId xmlns:r="http://schemas.openxmlformats.org/officeDocument/2006/relationships" id="256" r:id="R41e0101ba86d43fc"/>
    <p:sldId xmlns:r="http://schemas.openxmlformats.org/officeDocument/2006/relationships" id="257" r:id="Rdf6896ef8df54831"/>
    <p:sldId xmlns:r="http://schemas.openxmlformats.org/officeDocument/2006/relationships" id="258" r:id="R16c31a8474c64634"/>
    <p:sldId xmlns:r="http://schemas.openxmlformats.org/officeDocument/2006/relationships" id="259" r:id="R6b06b774bebf448d"/>
    <p:sldId xmlns:r="http://schemas.openxmlformats.org/officeDocument/2006/relationships" id="260" r:id="Ra698bec84fe244c1"/>
    <p:sldId xmlns:r="http://schemas.openxmlformats.org/officeDocument/2006/relationships" id="261" r:id="R6b6543e7d5734219"/>
    <p:sldId xmlns:r="http://schemas.openxmlformats.org/officeDocument/2006/relationships" id="262" r:id="R95e2bebc6962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5c9407bae46e3" /><Relationship Type="http://schemas.openxmlformats.org/officeDocument/2006/relationships/slide" Target="/ppt/slides/slide1.xml" Id="R41e0101ba86d43fc" /><Relationship Type="http://schemas.openxmlformats.org/officeDocument/2006/relationships/slide" Target="/ppt/slides/slide2.xml" Id="Rdf6896ef8df54831" /><Relationship Type="http://schemas.openxmlformats.org/officeDocument/2006/relationships/slide" Target="/ppt/slides/slide3.xml" Id="R16c31a8474c64634" /><Relationship Type="http://schemas.openxmlformats.org/officeDocument/2006/relationships/slide" Target="/ppt/slides/slide4.xml" Id="R6b06b774bebf448d" /><Relationship Type="http://schemas.openxmlformats.org/officeDocument/2006/relationships/slide" Target="/ppt/slides/slide5.xml" Id="Ra698bec84fe244c1" /><Relationship Type="http://schemas.openxmlformats.org/officeDocument/2006/relationships/slide" Target="/ppt/slides/slide6.xml" Id="R6b6543e7d5734219" /><Relationship Type="http://schemas.openxmlformats.org/officeDocument/2006/relationships/slide" Target="/ppt/slides/slide7.xml" Id="R95e2bebc6962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0d8a06390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798fe3fd4fc5" /><Relationship Type="http://schemas.openxmlformats.org/officeDocument/2006/relationships/theme" Target="/ppt/slideMasters/theme/theme1.xml" Id="Rc806849a3abf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e798fe3fd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39383708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f3b86941b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d6a52ed7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5db4e749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71d0fe4b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55793596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6b1260635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NHA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438 246 184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457 624 991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TOKLE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Rolfsbuktalléen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