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a0f4ba2ba4b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d79700780c44bf"/>
  </p:sldMasterIdLst>
  <p:sldIdLst>
    <p:sldId xmlns:r="http://schemas.openxmlformats.org/officeDocument/2006/relationships" id="256" r:id="Rdd627c4546914b60"/>
    <p:sldId xmlns:r="http://schemas.openxmlformats.org/officeDocument/2006/relationships" id="257" r:id="Rf4f13af0ceac4daa"/>
    <p:sldId xmlns:r="http://schemas.openxmlformats.org/officeDocument/2006/relationships" id="258" r:id="R063d7ba550a44fcc"/>
    <p:sldId xmlns:r="http://schemas.openxmlformats.org/officeDocument/2006/relationships" id="259" r:id="R3f13f247e1404d18"/>
    <p:sldId xmlns:r="http://schemas.openxmlformats.org/officeDocument/2006/relationships" id="260" r:id="R005e78d19bce4bea"/>
    <p:sldId xmlns:r="http://schemas.openxmlformats.org/officeDocument/2006/relationships" id="261" r:id="R5bfc90e27e064c4b"/>
    <p:sldId xmlns:r="http://schemas.openxmlformats.org/officeDocument/2006/relationships" id="262" r:id="R58fa762458394e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79700780c44bf" /><Relationship Type="http://schemas.openxmlformats.org/officeDocument/2006/relationships/slide" Target="/ppt/slides/slide1.xml" Id="Rdd627c4546914b60" /><Relationship Type="http://schemas.openxmlformats.org/officeDocument/2006/relationships/slide" Target="/ppt/slides/slide2.xml" Id="Rf4f13af0ceac4daa" /><Relationship Type="http://schemas.openxmlformats.org/officeDocument/2006/relationships/slide" Target="/ppt/slides/slide3.xml" Id="R063d7ba550a44fcc" /><Relationship Type="http://schemas.openxmlformats.org/officeDocument/2006/relationships/slide" Target="/ppt/slides/slide4.xml" Id="R3f13f247e1404d18" /><Relationship Type="http://schemas.openxmlformats.org/officeDocument/2006/relationships/slide" Target="/ppt/slides/slide5.xml" Id="R005e78d19bce4bea" /><Relationship Type="http://schemas.openxmlformats.org/officeDocument/2006/relationships/slide" Target="/ppt/slides/slide6.xml" Id="R5bfc90e27e064c4b" /><Relationship Type="http://schemas.openxmlformats.org/officeDocument/2006/relationships/slide" Target="/ppt/slides/slide7.xml" Id="R58fa762458394e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a78f594974b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ad8d6af9846a3" /><Relationship Type="http://schemas.openxmlformats.org/officeDocument/2006/relationships/theme" Target="/ppt/slideMasters/theme/theme1.xml" Id="Rdda8793b238548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ad8d6af98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2a5eb6a9f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0fec5cd2b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4fafdcedf4d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763745a044b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db62b77a048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369a4078d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10addb4df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VIED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3 497 365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442 140 490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458 003 431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TONY TOKLE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934 640 527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VIED HOLDING AS</a:t>
            </a:r>
          </a:p>
        </p:txBody>
      </p:sp>
    </p:spTree>
  </p:cSld>
  <p:clrMapOvr>
    <a:masterClrMapping xmlns:a="http://schemas.openxmlformats.org/drawingml/2006/main"/>
  </p:clrMapOvr>
</p:sld>
</file>