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782a70c2b84e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b6e00c95f84bcc"/>
  </p:sldMasterIdLst>
  <p:sldIdLst>
    <p:sldId xmlns:r="http://schemas.openxmlformats.org/officeDocument/2006/relationships" id="256" r:id="R6588b97e8bc44efe"/>
    <p:sldId xmlns:r="http://schemas.openxmlformats.org/officeDocument/2006/relationships" id="257" r:id="Re1384b01511e4cca"/>
    <p:sldId xmlns:r="http://schemas.openxmlformats.org/officeDocument/2006/relationships" id="258" r:id="Rff3eb4a65c9f46a1"/>
    <p:sldId xmlns:r="http://schemas.openxmlformats.org/officeDocument/2006/relationships" id="259" r:id="R7f01eea9c32f452f"/>
    <p:sldId xmlns:r="http://schemas.openxmlformats.org/officeDocument/2006/relationships" id="260" r:id="Re2646a04972a4203"/>
    <p:sldId xmlns:r="http://schemas.openxmlformats.org/officeDocument/2006/relationships" id="261" r:id="R9ca4746967e54ccf"/>
    <p:sldId xmlns:r="http://schemas.openxmlformats.org/officeDocument/2006/relationships" id="262" r:id="Rca79b6c69f5d44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b6e00c95f84bcc" /><Relationship Type="http://schemas.openxmlformats.org/officeDocument/2006/relationships/slide" Target="/ppt/slides/slide1.xml" Id="R6588b97e8bc44efe" /><Relationship Type="http://schemas.openxmlformats.org/officeDocument/2006/relationships/slide" Target="/ppt/slides/slide2.xml" Id="Re1384b01511e4cca" /><Relationship Type="http://schemas.openxmlformats.org/officeDocument/2006/relationships/slide" Target="/ppt/slides/slide3.xml" Id="Rff3eb4a65c9f46a1" /><Relationship Type="http://schemas.openxmlformats.org/officeDocument/2006/relationships/slide" Target="/ppt/slides/slide4.xml" Id="R7f01eea9c32f452f" /><Relationship Type="http://schemas.openxmlformats.org/officeDocument/2006/relationships/slide" Target="/ppt/slides/slide5.xml" Id="Re2646a04972a4203" /><Relationship Type="http://schemas.openxmlformats.org/officeDocument/2006/relationships/slide" Target="/ppt/slides/slide6.xml" Id="R9ca4746967e54ccf" /><Relationship Type="http://schemas.openxmlformats.org/officeDocument/2006/relationships/slide" Target="/ppt/slides/slide7.xml" Id="Rca79b6c69f5d44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e859a63dc44d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ad7c5efc9462e" /><Relationship Type="http://schemas.openxmlformats.org/officeDocument/2006/relationships/theme" Target="/ppt/slideMasters/theme/theme1.xml" Id="R8cfa028e6b874b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3ad7c5efc946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277ea2e0745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3a1a6d65845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58e63554840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6b43fbfc542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bbe71a57f4d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7da91ace346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575328aba4c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HEISAN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HEISAN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HEISAN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HEISAN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HEISAN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HEISAN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138 984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506 221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531 708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1 377 282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HEISAN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CHRISTIANSEN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HEISAN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Nordheimbakken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934 652 312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HEISAN AS</a:t>
            </a:r>
          </a:p>
        </p:txBody>
      </p:sp>
    </p:spTree>
  </p:cSld>
  <p:clrMapOvr>
    <a:masterClrMapping xmlns:a="http://schemas.openxmlformats.org/drawingml/2006/main"/>
  </p:clrMapOvr>
</p:sld>
</file>