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6765e2d3bc4d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f34a12b4374f84"/>
  </p:sldMasterIdLst>
  <p:sldIdLst>
    <p:sldId xmlns:r="http://schemas.openxmlformats.org/officeDocument/2006/relationships" id="256" r:id="R599df26e51474547"/>
    <p:sldId xmlns:r="http://schemas.openxmlformats.org/officeDocument/2006/relationships" id="257" r:id="R31e5e9274eb84f2f"/>
    <p:sldId xmlns:r="http://schemas.openxmlformats.org/officeDocument/2006/relationships" id="258" r:id="Re51338ff140f496d"/>
    <p:sldId xmlns:r="http://schemas.openxmlformats.org/officeDocument/2006/relationships" id="259" r:id="Rc2479a47e5f94506"/>
    <p:sldId xmlns:r="http://schemas.openxmlformats.org/officeDocument/2006/relationships" id="260" r:id="Re1e7a69208174548"/>
    <p:sldId xmlns:r="http://schemas.openxmlformats.org/officeDocument/2006/relationships" id="261" r:id="Re9d8ac97fa484eb4"/>
    <p:sldId xmlns:r="http://schemas.openxmlformats.org/officeDocument/2006/relationships" id="262" r:id="Rb9c98977248540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34a12b4374f84" /><Relationship Type="http://schemas.openxmlformats.org/officeDocument/2006/relationships/slide" Target="/ppt/slides/slide1.xml" Id="R599df26e51474547" /><Relationship Type="http://schemas.openxmlformats.org/officeDocument/2006/relationships/slide" Target="/ppt/slides/slide2.xml" Id="R31e5e9274eb84f2f" /><Relationship Type="http://schemas.openxmlformats.org/officeDocument/2006/relationships/slide" Target="/ppt/slides/slide3.xml" Id="Re51338ff140f496d" /><Relationship Type="http://schemas.openxmlformats.org/officeDocument/2006/relationships/slide" Target="/ppt/slides/slide4.xml" Id="Rc2479a47e5f94506" /><Relationship Type="http://schemas.openxmlformats.org/officeDocument/2006/relationships/slide" Target="/ppt/slides/slide5.xml" Id="Re1e7a69208174548" /><Relationship Type="http://schemas.openxmlformats.org/officeDocument/2006/relationships/slide" Target="/ppt/slides/slide6.xml" Id="Re9d8ac97fa484eb4" /><Relationship Type="http://schemas.openxmlformats.org/officeDocument/2006/relationships/slide" Target="/ppt/slides/slide7.xml" Id="Rb9c98977248540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8b92e0b644f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b5fab9aa44a4a" /><Relationship Type="http://schemas.openxmlformats.org/officeDocument/2006/relationships/theme" Target="/ppt/slideMasters/theme/theme1.xml" Id="R24f31a50973c47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7b5fab9aa44a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64a460b4d44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aa357571149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8643b549948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8b85f113442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7bde114a145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942a55ec34b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3736ed4d54b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ANBER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ANBER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10 735 947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10 835 947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ASBJØRNSEN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Nydalen allé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934 664 000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ANBER INVEST AS</a:t>
            </a:r>
          </a:p>
        </p:txBody>
      </p:sp>
    </p:spTree>
  </p:cSld>
  <p:clrMapOvr>
    <a:masterClrMapping xmlns:a="http://schemas.openxmlformats.org/drawingml/2006/main"/>
  </p:clrMapOvr>
</p:sld>
</file>