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360508f9d81473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ffb212a879c4109"/>
  </p:sldMasterIdLst>
  <p:sldIdLst>
    <p:sldId xmlns:r="http://schemas.openxmlformats.org/officeDocument/2006/relationships" id="256" r:id="Ra8a3b4cdcd5b413a"/>
    <p:sldId xmlns:r="http://schemas.openxmlformats.org/officeDocument/2006/relationships" id="257" r:id="Rf869281965464c2b"/>
    <p:sldId xmlns:r="http://schemas.openxmlformats.org/officeDocument/2006/relationships" id="258" r:id="R0864205b0ad849e9"/>
    <p:sldId xmlns:r="http://schemas.openxmlformats.org/officeDocument/2006/relationships" id="259" r:id="R602c77701d1d405b"/>
    <p:sldId xmlns:r="http://schemas.openxmlformats.org/officeDocument/2006/relationships" id="260" r:id="Rd91a1b5f429a4399"/>
    <p:sldId xmlns:r="http://schemas.openxmlformats.org/officeDocument/2006/relationships" id="261" r:id="R7d1cf34edafe44da"/>
    <p:sldId xmlns:r="http://schemas.openxmlformats.org/officeDocument/2006/relationships" id="262" r:id="R88df647807824ed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ffb212a879c4109" /><Relationship Type="http://schemas.openxmlformats.org/officeDocument/2006/relationships/slide" Target="/ppt/slides/slide1.xml" Id="Ra8a3b4cdcd5b413a" /><Relationship Type="http://schemas.openxmlformats.org/officeDocument/2006/relationships/slide" Target="/ppt/slides/slide2.xml" Id="Rf869281965464c2b" /><Relationship Type="http://schemas.openxmlformats.org/officeDocument/2006/relationships/slide" Target="/ppt/slides/slide3.xml" Id="R0864205b0ad849e9" /><Relationship Type="http://schemas.openxmlformats.org/officeDocument/2006/relationships/slide" Target="/ppt/slides/slide4.xml" Id="R602c77701d1d405b" /><Relationship Type="http://schemas.openxmlformats.org/officeDocument/2006/relationships/slide" Target="/ppt/slides/slide5.xml" Id="Rd91a1b5f429a4399" /><Relationship Type="http://schemas.openxmlformats.org/officeDocument/2006/relationships/slide" Target="/ppt/slides/slide6.xml" Id="R7d1cf34edafe44da" /><Relationship Type="http://schemas.openxmlformats.org/officeDocument/2006/relationships/slide" Target="/ppt/slides/slide7.xml" Id="R88df647807824ed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b1ec232fc04478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87c5ee8b7f5498a" /><Relationship Type="http://schemas.openxmlformats.org/officeDocument/2006/relationships/theme" Target="/ppt/slideMasters/theme/theme1.xml" Id="Rfa41b64c230c43b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87c5ee8b7f5498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e4f42ee054d462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4e27084e49c4d5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f236caa31cb461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ff1fe1f443e4f8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f77c65d3b03454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820ee5e73ca4cf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921979882ab47d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SAND STUDIO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SAND STUDIO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SAND STUDIO AS ble etablert [år] og holder til i Hafrsfjord.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SAND STUDIO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SAND STUDIO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SAND STUDIO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278 409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109 173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168 716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22 548 932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31 096 806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SAND STUDIO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RENÉ HOFF SANDVAAG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SAND STUDIO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Madlastokken 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4042 Hafrsfjord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934 762 045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SAND STUDIO AS</a:t>
            </a:r>
          </a:p>
        </p:txBody>
      </p:sp>
    </p:spTree>
  </p:cSld>
  <p:clrMapOvr>
    <a:masterClrMapping xmlns:a="http://schemas.openxmlformats.org/drawingml/2006/main"/>
  </p:clrMapOvr>
</p:sld>
</file>