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96f3fbaecb41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a25a41f46446c"/>
  </p:sldMasterIdLst>
  <p:sldIdLst>
    <p:sldId xmlns:r="http://schemas.openxmlformats.org/officeDocument/2006/relationships" id="256" r:id="R1b1240e025ca497c"/>
    <p:sldId xmlns:r="http://schemas.openxmlformats.org/officeDocument/2006/relationships" id="257" r:id="R0aa1a1acf95c4ce8"/>
    <p:sldId xmlns:r="http://schemas.openxmlformats.org/officeDocument/2006/relationships" id="258" r:id="Ra71f994470c741a5"/>
    <p:sldId xmlns:r="http://schemas.openxmlformats.org/officeDocument/2006/relationships" id="259" r:id="Rca92b222c4d64f4b"/>
    <p:sldId xmlns:r="http://schemas.openxmlformats.org/officeDocument/2006/relationships" id="260" r:id="Rcd11625a42b9432c"/>
    <p:sldId xmlns:r="http://schemas.openxmlformats.org/officeDocument/2006/relationships" id="261" r:id="R7d3f4a6f74c7487d"/>
    <p:sldId xmlns:r="http://schemas.openxmlformats.org/officeDocument/2006/relationships" id="262" r:id="R4ac8365d8a0c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a25a41f46446c" /><Relationship Type="http://schemas.openxmlformats.org/officeDocument/2006/relationships/slide" Target="/ppt/slides/slide1.xml" Id="R1b1240e025ca497c" /><Relationship Type="http://schemas.openxmlformats.org/officeDocument/2006/relationships/slide" Target="/ppt/slides/slide2.xml" Id="R0aa1a1acf95c4ce8" /><Relationship Type="http://schemas.openxmlformats.org/officeDocument/2006/relationships/slide" Target="/ppt/slides/slide3.xml" Id="Ra71f994470c741a5" /><Relationship Type="http://schemas.openxmlformats.org/officeDocument/2006/relationships/slide" Target="/ppt/slides/slide4.xml" Id="Rca92b222c4d64f4b" /><Relationship Type="http://schemas.openxmlformats.org/officeDocument/2006/relationships/slide" Target="/ppt/slides/slide5.xml" Id="Rcd11625a42b9432c" /><Relationship Type="http://schemas.openxmlformats.org/officeDocument/2006/relationships/slide" Target="/ppt/slides/slide6.xml" Id="R7d3f4a6f74c7487d" /><Relationship Type="http://schemas.openxmlformats.org/officeDocument/2006/relationships/slide" Target="/ppt/slides/slide7.xml" Id="R4ac8365d8a0c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c5b43e0224d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f6f979899409a" /><Relationship Type="http://schemas.openxmlformats.org/officeDocument/2006/relationships/theme" Target="/ppt/slideMasters/theme/theme1.xml" Id="Ra9cbdcf31c26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f6f97989940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a71cb56fe4b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d6bd29522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2c6776e2740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81e23a98c4a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15ef1ae1648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8018fdce149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956fa332b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DNV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DNV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DNV GROUP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DNV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DNV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DNV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2 263 000 000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12 716 000 000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23 620 000 000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DNV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VERITAS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DNV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934 763 149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DNV GROUP AS</a:t>
            </a:r>
          </a:p>
        </p:txBody>
      </p:sp>
    </p:spTree>
  </p:cSld>
  <p:clrMapOvr>
    <a:masterClrMapping xmlns:a="http://schemas.openxmlformats.org/drawingml/2006/main"/>
  </p:clrMapOvr>
</p:sld>
</file>