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0497ca694947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a2884271544596"/>
  </p:sldMasterIdLst>
  <p:sldIdLst>
    <p:sldId xmlns:r="http://schemas.openxmlformats.org/officeDocument/2006/relationships" id="256" r:id="R35b4c39f46964519"/>
    <p:sldId xmlns:r="http://schemas.openxmlformats.org/officeDocument/2006/relationships" id="257" r:id="Rd7a15e1df79a4fe7"/>
    <p:sldId xmlns:r="http://schemas.openxmlformats.org/officeDocument/2006/relationships" id="258" r:id="R6335a947b96a4554"/>
    <p:sldId xmlns:r="http://schemas.openxmlformats.org/officeDocument/2006/relationships" id="259" r:id="R6f7822da83e64486"/>
    <p:sldId xmlns:r="http://schemas.openxmlformats.org/officeDocument/2006/relationships" id="260" r:id="R0f7a685e50fe455d"/>
    <p:sldId xmlns:r="http://schemas.openxmlformats.org/officeDocument/2006/relationships" id="261" r:id="R21a640e09f78459e"/>
    <p:sldId xmlns:r="http://schemas.openxmlformats.org/officeDocument/2006/relationships" id="262" r:id="Red9f1651d6a447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2884271544596" /><Relationship Type="http://schemas.openxmlformats.org/officeDocument/2006/relationships/slide" Target="/ppt/slides/slide1.xml" Id="R35b4c39f46964519" /><Relationship Type="http://schemas.openxmlformats.org/officeDocument/2006/relationships/slide" Target="/ppt/slides/slide2.xml" Id="Rd7a15e1df79a4fe7" /><Relationship Type="http://schemas.openxmlformats.org/officeDocument/2006/relationships/slide" Target="/ppt/slides/slide3.xml" Id="R6335a947b96a4554" /><Relationship Type="http://schemas.openxmlformats.org/officeDocument/2006/relationships/slide" Target="/ppt/slides/slide4.xml" Id="R6f7822da83e64486" /><Relationship Type="http://schemas.openxmlformats.org/officeDocument/2006/relationships/slide" Target="/ppt/slides/slide5.xml" Id="R0f7a685e50fe455d" /><Relationship Type="http://schemas.openxmlformats.org/officeDocument/2006/relationships/slide" Target="/ppt/slides/slide6.xml" Id="R21a640e09f78459e" /><Relationship Type="http://schemas.openxmlformats.org/officeDocument/2006/relationships/slide" Target="/ppt/slides/slide7.xml" Id="Red9f1651d6a447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f9dca4588248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9ba01a0144689" /><Relationship Type="http://schemas.openxmlformats.org/officeDocument/2006/relationships/theme" Target="/ppt/slideMasters/theme/theme1.xml" Id="Rb548b50e64df40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99ba01a01446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2975e394344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84eff46eb48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7423f3d6946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1c1bb0a6841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fa740be4140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c4536b30843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5d7ed42f142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RUDCON HOLDING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1 025 130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4 901 397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5 944 825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RUDOLFSEN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RUDOLFSEN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934 865 898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