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d578f63811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6645ca0834fa8"/>
  </p:sldMasterIdLst>
  <p:sldIdLst>
    <p:sldId xmlns:r="http://schemas.openxmlformats.org/officeDocument/2006/relationships" id="256" r:id="Rc59912ff20ab427d"/>
    <p:sldId xmlns:r="http://schemas.openxmlformats.org/officeDocument/2006/relationships" id="257" r:id="R8a44c04723a44e37"/>
    <p:sldId xmlns:r="http://schemas.openxmlformats.org/officeDocument/2006/relationships" id="258" r:id="Rfdb53b14e23d4234"/>
    <p:sldId xmlns:r="http://schemas.openxmlformats.org/officeDocument/2006/relationships" id="259" r:id="Rae7a1d360a4541f3"/>
    <p:sldId xmlns:r="http://schemas.openxmlformats.org/officeDocument/2006/relationships" id="260" r:id="R62ef6df16c63414a"/>
    <p:sldId xmlns:r="http://schemas.openxmlformats.org/officeDocument/2006/relationships" id="261" r:id="R91adb395b10246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6645ca0834fa8" /><Relationship Type="http://schemas.openxmlformats.org/officeDocument/2006/relationships/slide" Target="/ppt/slides/slide1.xml" Id="Rc59912ff20ab427d" /><Relationship Type="http://schemas.openxmlformats.org/officeDocument/2006/relationships/slide" Target="/ppt/slides/slide2.xml" Id="R8a44c04723a44e37" /><Relationship Type="http://schemas.openxmlformats.org/officeDocument/2006/relationships/slide" Target="/ppt/slides/slide3.xml" Id="Rfdb53b14e23d4234" /><Relationship Type="http://schemas.openxmlformats.org/officeDocument/2006/relationships/slide" Target="/ppt/slides/slide4.xml" Id="Rae7a1d360a4541f3" /><Relationship Type="http://schemas.openxmlformats.org/officeDocument/2006/relationships/slide" Target="/ppt/slides/slide5.xml" Id="R62ef6df16c63414a" /><Relationship Type="http://schemas.openxmlformats.org/officeDocument/2006/relationships/slide" Target="/ppt/slides/slide6.xml" Id="R91adb395b10246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c1b4d57c4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a9b42652f4290" /><Relationship Type="http://schemas.openxmlformats.org/officeDocument/2006/relationships/theme" Target="/ppt/slideMasters/theme/theme1.xml" Id="R858f2b380cb4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a9b42652f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bf71bc151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0eacc2df6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ade76f8bc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590493ee3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e1783819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6b55ea38b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CONFIDO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