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c5af2ad1de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254fa18df245fe"/>
  </p:sldMasterIdLst>
  <p:sldIdLst>
    <p:sldId xmlns:r="http://schemas.openxmlformats.org/officeDocument/2006/relationships" id="256" r:id="R35a9181bbc1d4d54"/>
    <p:sldId xmlns:r="http://schemas.openxmlformats.org/officeDocument/2006/relationships" id="257" r:id="R2a4f07ef1e2b46d2"/>
    <p:sldId xmlns:r="http://schemas.openxmlformats.org/officeDocument/2006/relationships" id="258" r:id="R1848e9d954464acd"/>
    <p:sldId xmlns:r="http://schemas.openxmlformats.org/officeDocument/2006/relationships" id="259" r:id="R3925247c34a145a5"/>
    <p:sldId xmlns:r="http://schemas.openxmlformats.org/officeDocument/2006/relationships" id="260" r:id="R7eba96b4bfb04dd3"/>
    <p:sldId xmlns:r="http://schemas.openxmlformats.org/officeDocument/2006/relationships" id="261" r:id="Rcd01cb6dd8274322"/>
    <p:sldId xmlns:r="http://schemas.openxmlformats.org/officeDocument/2006/relationships" id="262" r:id="R686ab008f6784d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254fa18df245fe" /><Relationship Type="http://schemas.openxmlformats.org/officeDocument/2006/relationships/slide" Target="/ppt/slides/slide1.xml" Id="R35a9181bbc1d4d54" /><Relationship Type="http://schemas.openxmlformats.org/officeDocument/2006/relationships/slide" Target="/ppt/slides/slide2.xml" Id="R2a4f07ef1e2b46d2" /><Relationship Type="http://schemas.openxmlformats.org/officeDocument/2006/relationships/slide" Target="/ppt/slides/slide3.xml" Id="R1848e9d954464acd" /><Relationship Type="http://schemas.openxmlformats.org/officeDocument/2006/relationships/slide" Target="/ppt/slides/slide4.xml" Id="R3925247c34a145a5" /><Relationship Type="http://schemas.openxmlformats.org/officeDocument/2006/relationships/slide" Target="/ppt/slides/slide5.xml" Id="R7eba96b4bfb04dd3" /><Relationship Type="http://schemas.openxmlformats.org/officeDocument/2006/relationships/slide" Target="/ppt/slides/slide6.xml" Id="Rcd01cb6dd8274322" /><Relationship Type="http://schemas.openxmlformats.org/officeDocument/2006/relationships/slide" Target="/ppt/slides/slide7.xml" Id="R686ab008f6784d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982634484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ee5b029b84c7d" /><Relationship Type="http://schemas.openxmlformats.org/officeDocument/2006/relationships/theme" Target="/ppt/slideMasters/theme/theme1.xml" Id="R946224ef554a43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cee5b029b84c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a5151ba1246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6552ad4e5e47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49c97e7a242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7fd0aa78546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ff69c027e44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3bd4fbb254b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0f01016e8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KAVAL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136 288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KAROLINE VALEN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Revheimsberget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934 933 990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KAVAL INVEST AS</a:t>
            </a:r>
          </a:p>
        </p:txBody>
      </p:sp>
    </p:spTree>
  </p:cSld>
  <p:clrMapOvr>
    <a:masterClrMapping xmlns:a="http://schemas.openxmlformats.org/drawingml/2006/main"/>
  </p:clrMapOvr>
</p:sld>
</file>