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2dbbfb32e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9526f2f08411c"/>
  </p:sldMasterIdLst>
  <p:sldIdLst>
    <p:sldId xmlns:r="http://schemas.openxmlformats.org/officeDocument/2006/relationships" id="256" r:id="R79163ef2943046b5"/>
    <p:sldId xmlns:r="http://schemas.openxmlformats.org/officeDocument/2006/relationships" id="257" r:id="Rd38768e8c4a2431c"/>
    <p:sldId xmlns:r="http://schemas.openxmlformats.org/officeDocument/2006/relationships" id="258" r:id="Rcb4de4abdde646bd"/>
    <p:sldId xmlns:r="http://schemas.openxmlformats.org/officeDocument/2006/relationships" id="259" r:id="R4f2deb2c9cf842bd"/>
    <p:sldId xmlns:r="http://schemas.openxmlformats.org/officeDocument/2006/relationships" id="260" r:id="R4eeda209f54d40a8"/>
    <p:sldId xmlns:r="http://schemas.openxmlformats.org/officeDocument/2006/relationships" id="261" r:id="R617faab73bef46dd"/>
    <p:sldId xmlns:r="http://schemas.openxmlformats.org/officeDocument/2006/relationships" id="262" r:id="R46995db75518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9526f2f08411c" /><Relationship Type="http://schemas.openxmlformats.org/officeDocument/2006/relationships/slide" Target="/ppt/slides/slide1.xml" Id="R79163ef2943046b5" /><Relationship Type="http://schemas.openxmlformats.org/officeDocument/2006/relationships/slide" Target="/ppt/slides/slide2.xml" Id="Rd38768e8c4a2431c" /><Relationship Type="http://schemas.openxmlformats.org/officeDocument/2006/relationships/slide" Target="/ppt/slides/slide3.xml" Id="Rcb4de4abdde646bd" /><Relationship Type="http://schemas.openxmlformats.org/officeDocument/2006/relationships/slide" Target="/ppt/slides/slide4.xml" Id="R4f2deb2c9cf842bd" /><Relationship Type="http://schemas.openxmlformats.org/officeDocument/2006/relationships/slide" Target="/ppt/slides/slide5.xml" Id="R4eeda209f54d40a8" /><Relationship Type="http://schemas.openxmlformats.org/officeDocument/2006/relationships/slide" Target="/ppt/slides/slide6.xml" Id="R617faab73bef46dd" /><Relationship Type="http://schemas.openxmlformats.org/officeDocument/2006/relationships/slide" Target="/ppt/slides/slide7.xml" Id="R46995db75518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08a0386e44f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304f8366f4227" /><Relationship Type="http://schemas.openxmlformats.org/officeDocument/2006/relationships/theme" Target="/ppt/slideMasters/theme/theme1.xml" Id="Rc40ccfb4bfb4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304f8366f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61bf02288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dff73686345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1e6e4ab0c44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64c07bef646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cbb1507f146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96f975143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7bc32725b43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16 806 351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15 405 889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17 623 619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153 514 718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174 635 115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 SMITH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 CONSULTING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JANICKE SMITH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BIBBI DOKK SMITH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 SMITH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Sørsletta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67148500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gabriel@dsmith.no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934 938 763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GSH INVEST AS</a:t>
            </a:r>
          </a:p>
        </p:txBody>
      </p:sp>
    </p:spTree>
  </p:cSld>
  <p:clrMapOvr>
    <a:masterClrMapping xmlns:a="http://schemas.openxmlformats.org/drawingml/2006/main"/>
  </p:clrMapOvr>
</p:sld>
</file>