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be7e5d56a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843e2f8954351"/>
  </p:sldMasterIdLst>
  <p:sldIdLst>
    <p:sldId xmlns:r="http://schemas.openxmlformats.org/officeDocument/2006/relationships" id="256" r:id="R93ee9ed4dc6b417c"/>
    <p:sldId xmlns:r="http://schemas.openxmlformats.org/officeDocument/2006/relationships" id="257" r:id="Rb97c13e6a1734809"/>
    <p:sldId xmlns:r="http://schemas.openxmlformats.org/officeDocument/2006/relationships" id="258" r:id="Rf1b13d3211fc4bd6"/>
    <p:sldId xmlns:r="http://schemas.openxmlformats.org/officeDocument/2006/relationships" id="259" r:id="Ra528cdcbc1474a6a"/>
    <p:sldId xmlns:r="http://schemas.openxmlformats.org/officeDocument/2006/relationships" id="260" r:id="Rbaae552e3f0640ef"/>
    <p:sldId xmlns:r="http://schemas.openxmlformats.org/officeDocument/2006/relationships" id="261" r:id="R176141471a96466d"/>
    <p:sldId xmlns:r="http://schemas.openxmlformats.org/officeDocument/2006/relationships" id="262" r:id="R573fe2380b9547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843e2f8954351" /><Relationship Type="http://schemas.openxmlformats.org/officeDocument/2006/relationships/slide" Target="/ppt/slides/slide1.xml" Id="R93ee9ed4dc6b417c" /><Relationship Type="http://schemas.openxmlformats.org/officeDocument/2006/relationships/slide" Target="/ppt/slides/slide2.xml" Id="Rb97c13e6a1734809" /><Relationship Type="http://schemas.openxmlformats.org/officeDocument/2006/relationships/slide" Target="/ppt/slides/slide3.xml" Id="Rf1b13d3211fc4bd6" /><Relationship Type="http://schemas.openxmlformats.org/officeDocument/2006/relationships/slide" Target="/ppt/slides/slide4.xml" Id="Ra528cdcbc1474a6a" /><Relationship Type="http://schemas.openxmlformats.org/officeDocument/2006/relationships/slide" Target="/ppt/slides/slide5.xml" Id="Rbaae552e3f0640ef" /><Relationship Type="http://schemas.openxmlformats.org/officeDocument/2006/relationships/slide" Target="/ppt/slides/slide6.xml" Id="R176141471a96466d" /><Relationship Type="http://schemas.openxmlformats.org/officeDocument/2006/relationships/slide" Target="/ppt/slides/slide7.xml" Id="R573fe2380b9547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2570df12b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e95fea53e4235" /><Relationship Type="http://schemas.openxmlformats.org/officeDocument/2006/relationships/theme" Target="/ppt/slideMasters/theme/theme1.xml" Id="R079605a93205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1e95fea53e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56b40d28547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f4ebb8630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e8b909155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92fc3de46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d0106b57f4a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2015fd19244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e8287f16446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BJØRKELANGEN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BJØRKELANGEN MASKIN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157 662 526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9 723 080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73 777 594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MYHRVOLD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LYSHEIM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O.F.HOLDING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Bliksrud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63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bjorkelangen@eiksenteret.com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934 938 852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BJØRKELANGEN MASKIN AS</a:t>
            </a:r>
          </a:p>
        </p:txBody>
      </p:sp>
    </p:spTree>
  </p:cSld>
  <p:clrMapOvr>
    <a:masterClrMapping xmlns:a="http://schemas.openxmlformats.org/drawingml/2006/main"/>
  </p:clrMapOvr>
</p:sld>
</file>