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315aa8a7c4d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f8841acb9401c"/>
  </p:sldMasterIdLst>
  <p:sldIdLst>
    <p:sldId xmlns:r="http://schemas.openxmlformats.org/officeDocument/2006/relationships" id="256" r:id="R4d62484edb284777"/>
    <p:sldId xmlns:r="http://schemas.openxmlformats.org/officeDocument/2006/relationships" id="257" r:id="Rc41d611d56274742"/>
    <p:sldId xmlns:r="http://schemas.openxmlformats.org/officeDocument/2006/relationships" id="258" r:id="R05e24ce3128443f2"/>
    <p:sldId xmlns:r="http://schemas.openxmlformats.org/officeDocument/2006/relationships" id="259" r:id="Rdaff6d110b4c4274"/>
    <p:sldId xmlns:r="http://schemas.openxmlformats.org/officeDocument/2006/relationships" id="260" r:id="R7c4d1b48f3c3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f8841acb9401c" /><Relationship Type="http://schemas.openxmlformats.org/officeDocument/2006/relationships/slide" Target="/ppt/slides/slide1.xml" Id="R4d62484edb284777" /><Relationship Type="http://schemas.openxmlformats.org/officeDocument/2006/relationships/slide" Target="/ppt/slides/slide2.xml" Id="Rc41d611d56274742" /><Relationship Type="http://schemas.openxmlformats.org/officeDocument/2006/relationships/slide" Target="/ppt/slides/slide3.xml" Id="R05e24ce3128443f2" /><Relationship Type="http://schemas.openxmlformats.org/officeDocument/2006/relationships/slide" Target="/ppt/slides/slide4.xml" Id="Rdaff6d110b4c4274" /><Relationship Type="http://schemas.openxmlformats.org/officeDocument/2006/relationships/slide" Target="/ppt/slides/slide5.xml" Id="R7c4d1b48f3c3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7ea13dd0d4a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b08924fc74601" /><Relationship Type="http://schemas.openxmlformats.org/officeDocument/2006/relationships/theme" Target="/ppt/slideMasters/theme/theme1.xml" Id="R5b84eeb0bbd4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b08924fc746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bb43939f34f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9e17ccf08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99bc915c9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85eb4763b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e33962b2f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KOMMUNE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Randabergveien 370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41 41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post@randaberg.kommune.no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www.randaberg.kommune.no/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934 945 514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KOMMUNE</a:t>
            </a:r>
          </a:p>
        </p:txBody>
      </p:sp>
    </p:spTree>
  </p:cSld>
  <p:clrMapOvr>
    <a:masterClrMapping xmlns:a="http://schemas.openxmlformats.org/drawingml/2006/main"/>
  </p:clrMapOvr>
</p:sld>
</file>