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49f6facbac43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2fc90436054276"/>
  </p:sldMasterIdLst>
  <p:sldIdLst>
    <p:sldId xmlns:r="http://schemas.openxmlformats.org/officeDocument/2006/relationships" id="256" r:id="R7dbfbb252bc04145"/>
    <p:sldId xmlns:r="http://schemas.openxmlformats.org/officeDocument/2006/relationships" id="257" r:id="Rba383a1d59a947fc"/>
    <p:sldId xmlns:r="http://schemas.openxmlformats.org/officeDocument/2006/relationships" id="258" r:id="R9a9211cb3b854d94"/>
    <p:sldId xmlns:r="http://schemas.openxmlformats.org/officeDocument/2006/relationships" id="259" r:id="R9a9030ecb89f4ca4"/>
    <p:sldId xmlns:r="http://schemas.openxmlformats.org/officeDocument/2006/relationships" id="260" r:id="R5ddcd234c57f4eed"/>
    <p:sldId xmlns:r="http://schemas.openxmlformats.org/officeDocument/2006/relationships" id="261" r:id="R94f37eea5155402a"/>
    <p:sldId xmlns:r="http://schemas.openxmlformats.org/officeDocument/2006/relationships" id="262" r:id="R6ccbdd27bdee45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2fc90436054276" /><Relationship Type="http://schemas.openxmlformats.org/officeDocument/2006/relationships/slide" Target="/ppt/slides/slide1.xml" Id="R7dbfbb252bc04145" /><Relationship Type="http://schemas.openxmlformats.org/officeDocument/2006/relationships/slide" Target="/ppt/slides/slide2.xml" Id="Rba383a1d59a947fc" /><Relationship Type="http://schemas.openxmlformats.org/officeDocument/2006/relationships/slide" Target="/ppt/slides/slide3.xml" Id="R9a9211cb3b854d94" /><Relationship Type="http://schemas.openxmlformats.org/officeDocument/2006/relationships/slide" Target="/ppt/slides/slide4.xml" Id="R9a9030ecb89f4ca4" /><Relationship Type="http://schemas.openxmlformats.org/officeDocument/2006/relationships/slide" Target="/ppt/slides/slide5.xml" Id="R5ddcd234c57f4eed" /><Relationship Type="http://schemas.openxmlformats.org/officeDocument/2006/relationships/slide" Target="/ppt/slides/slide6.xml" Id="R94f37eea5155402a" /><Relationship Type="http://schemas.openxmlformats.org/officeDocument/2006/relationships/slide" Target="/ppt/slides/slide7.xml" Id="R6ccbdd27bdee45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f243968a2547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4d261435a4e41" /><Relationship Type="http://schemas.openxmlformats.org/officeDocument/2006/relationships/theme" Target="/ppt/slideMasters/theme/theme1.xml" Id="Rd73999a75a1d40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64d261435a4e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68f49db0849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49293433f41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e24625b4149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d2aff7ca943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04b25d72e4a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9b762500643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beb9ba55849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BUILDR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BUILDR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BUILDR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BUILDR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BUILDR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BUILDR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621 016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1 491 563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BUILDR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MICHAEL SVEEN IMAFIDON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BUILDR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Tschudis vei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934 948 939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BUILDR AS</a:t>
            </a:r>
          </a:p>
        </p:txBody>
      </p:sp>
    </p:spTree>
  </p:cSld>
  <p:clrMapOvr>
    <a:masterClrMapping xmlns:a="http://schemas.openxmlformats.org/drawingml/2006/main"/>
  </p:clrMapOvr>
</p:sld>
</file>