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a0f9b93c640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8f50b7d724375"/>
  </p:sldMasterIdLst>
  <p:sldIdLst>
    <p:sldId xmlns:r="http://schemas.openxmlformats.org/officeDocument/2006/relationships" id="256" r:id="R471763e5844e43df"/>
    <p:sldId xmlns:r="http://schemas.openxmlformats.org/officeDocument/2006/relationships" id="257" r:id="Rf40f23c8d4b646c5"/>
    <p:sldId xmlns:r="http://schemas.openxmlformats.org/officeDocument/2006/relationships" id="258" r:id="Rc1683baeb1464fc7"/>
    <p:sldId xmlns:r="http://schemas.openxmlformats.org/officeDocument/2006/relationships" id="259" r:id="Rc132960587ea4dc2"/>
    <p:sldId xmlns:r="http://schemas.openxmlformats.org/officeDocument/2006/relationships" id="260" r:id="Recefdbf085bb44da"/>
    <p:sldId xmlns:r="http://schemas.openxmlformats.org/officeDocument/2006/relationships" id="261" r:id="R7f3d9da9db97489e"/>
    <p:sldId xmlns:r="http://schemas.openxmlformats.org/officeDocument/2006/relationships" id="262" r:id="Rcb30bd0cc74f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8f50b7d724375" /><Relationship Type="http://schemas.openxmlformats.org/officeDocument/2006/relationships/slide" Target="/ppt/slides/slide1.xml" Id="R471763e5844e43df" /><Relationship Type="http://schemas.openxmlformats.org/officeDocument/2006/relationships/slide" Target="/ppt/slides/slide2.xml" Id="Rf40f23c8d4b646c5" /><Relationship Type="http://schemas.openxmlformats.org/officeDocument/2006/relationships/slide" Target="/ppt/slides/slide3.xml" Id="Rc1683baeb1464fc7" /><Relationship Type="http://schemas.openxmlformats.org/officeDocument/2006/relationships/slide" Target="/ppt/slides/slide4.xml" Id="Rc132960587ea4dc2" /><Relationship Type="http://schemas.openxmlformats.org/officeDocument/2006/relationships/slide" Target="/ppt/slides/slide5.xml" Id="Recefdbf085bb44da" /><Relationship Type="http://schemas.openxmlformats.org/officeDocument/2006/relationships/slide" Target="/ppt/slides/slide6.xml" Id="R7f3d9da9db97489e" /><Relationship Type="http://schemas.openxmlformats.org/officeDocument/2006/relationships/slide" Target="/ppt/slides/slide7.xml" Id="Rcb30bd0cc74f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cd4c7a325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5f19f640449bd" /><Relationship Type="http://schemas.openxmlformats.org/officeDocument/2006/relationships/theme" Target="/ppt/slideMasters/theme/theme1.xml" Id="Rdc69c90cf91b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5f19f640449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69123ffdb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51dd61f1042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ecda913e04b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9dbee6f1b49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ea900ee19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75ce45dda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e5c82b3f41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PEIK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PEIK CAPITAL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GRÅ MEYER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Nannestadgata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934 953 851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PEIK CAPITAL AS</a:t>
            </a:r>
          </a:p>
        </p:txBody>
      </p:sp>
    </p:spTree>
  </p:cSld>
  <p:clrMapOvr>
    <a:masterClrMapping xmlns:a="http://schemas.openxmlformats.org/drawingml/2006/main"/>
  </p:clrMapOvr>
</p:sld>
</file>