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96e2b69e3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70e83de9f498b"/>
  </p:sldMasterIdLst>
  <p:sldIdLst>
    <p:sldId xmlns:r="http://schemas.openxmlformats.org/officeDocument/2006/relationships" id="256" r:id="R2a54dc192b144db1"/>
    <p:sldId xmlns:r="http://schemas.openxmlformats.org/officeDocument/2006/relationships" id="257" r:id="Rcfa73a6a50764212"/>
    <p:sldId xmlns:r="http://schemas.openxmlformats.org/officeDocument/2006/relationships" id="258" r:id="Rb47846ed8358437d"/>
    <p:sldId xmlns:r="http://schemas.openxmlformats.org/officeDocument/2006/relationships" id="259" r:id="R778b7d51b90e42a7"/>
    <p:sldId xmlns:r="http://schemas.openxmlformats.org/officeDocument/2006/relationships" id="260" r:id="R45563f5d9bad4df0"/>
    <p:sldId xmlns:r="http://schemas.openxmlformats.org/officeDocument/2006/relationships" id="261" r:id="Rdc2aec07a9f5472b"/>
    <p:sldId xmlns:r="http://schemas.openxmlformats.org/officeDocument/2006/relationships" id="262" r:id="R772f572ce9d8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70e83de9f498b" /><Relationship Type="http://schemas.openxmlformats.org/officeDocument/2006/relationships/slide" Target="/ppt/slides/slide1.xml" Id="R2a54dc192b144db1" /><Relationship Type="http://schemas.openxmlformats.org/officeDocument/2006/relationships/slide" Target="/ppt/slides/slide2.xml" Id="Rcfa73a6a50764212" /><Relationship Type="http://schemas.openxmlformats.org/officeDocument/2006/relationships/slide" Target="/ppt/slides/slide3.xml" Id="Rb47846ed8358437d" /><Relationship Type="http://schemas.openxmlformats.org/officeDocument/2006/relationships/slide" Target="/ppt/slides/slide4.xml" Id="R778b7d51b90e42a7" /><Relationship Type="http://schemas.openxmlformats.org/officeDocument/2006/relationships/slide" Target="/ppt/slides/slide5.xml" Id="R45563f5d9bad4df0" /><Relationship Type="http://schemas.openxmlformats.org/officeDocument/2006/relationships/slide" Target="/ppt/slides/slide6.xml" Id="Rdc2aec07a9f5472b" /><Relationship Type="http://schemas.openxmlformats.org/officeDocument/2006/relationships/slide" Target="/ppt/slides/slide7.xml" Id="R772f572ce9d8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386967b56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934654c5d4e2d" /><Relationship Type="http://schemas.openxmlformats.org/officeDocument/2006/relationships/theme" Target="/ppt/slideMasters/theme/theme1.xml" Id="R15d03dcf29b6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934654c5d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3815bf7f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ad5420c0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92f8962c1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99b8b3c0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aafd9401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9c4d400b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a127bcc6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441 036 781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325 012 029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347 949 853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ØSTERHUS FINANS AS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2 AS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934 958 438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