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d7b60a895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6c576959b4dfd"/>
  </p:sldMasterIdLst>
  <p:sldIdLst>
    <p:sldId xmlns:r="http://schemas.openxmlformats.org/officeDocument/2006/relationships" id="256" r:id="Re57cbc481b6249fb"/>
    <p:sldId xmlns:r="http://schemas.openxmlformats.org/officeDocument/2006/relationships" id="257" r:id="Rb83b0b8e450e44f5"/>
    <p:sldId xmlns:r="http://schemas.openxmlformats.org/officeDocument/2006/relationships" id="258" r:id="R6df3a679ba8c463d"/>
    <p:sldId xmlns:r="http://schemas.openxmlformats.org/officeDocument/2006/relationships" id="259" r:id="R0164ec7693d14e85"/>
    <p:sldId xmlns:r="http://schemas.openxmlformats.org/officeDocument/2006/relationships" id="260" r:id="R290a6c4d955c441a"/>
    <p:sldId xmlns:r="http://schemas.openxmlformats.org/officeDocument/2006/relationships" id="261" r:id="Rcb3ff0f26fa4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6c576959b4dfd" /><Relationship Type="http://schemas.openxmlformats.org/officeDocument/2006/relationships/slide" Target="/ppt/slides/slide1.xml" Id="Re57cbc481b6249fb" /><Relationship Type="http://schemas.openxmlformats.org/officeDocument/2006/relationships/slide" Target="/ppt/slides/slide2.xml" Id="Rb83b0b8e450e44f5" /><Relationship Type="http://schemas.openxmlformats.org/officeDocument/2006/relationships/slide" Target="/ppt/slides/slide3.xml" Id="R6df3a679ba8c463d" /><Relationship Type="http://schemas.openxmlformats.org/officeDocument/2006/relationships/slide" Target="/ppt/slides/slide4.xml" Id="R0164ec7693d14e85" /><Relationship Type="http://schemas.openxmlformats.org/officeDocument/2006/relationships/slide" Target="/ppt/slides/slide5.xml" Id="R290a6c4d955c441a" /><Relationship Type="http://schemas.openxmlformats.org/officeDocument/2006/relationships/slide" Target="/ppt/slides/slide6.xml" Id="Rcb3ff0f26fa4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d894d7190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c8b20cf60469e" /><Relationship Type="http://schemas.openxmlformats.org/officeDocument/2006/relationships/theme" Target="/ppt/slideMasters/theme/theme1.xml" Id="R7829d31f72fc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c8b20cf60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cc561a6f0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291055c19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606763763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4c6bed267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199e1c52443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61eb88b5a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