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164e813ac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ea88079504fa9"/>
  </p:sldMasterIdLst>
  <p:sldIdLst>
    <p:sldId xmlns:r="http://schemas.openxmlformats.org/officeDocument/2006/relationships" id="256" r:id="R9c35c13f177646cd"/>
    <p:sldId xmlns:r="http://schemas.openxmlformats.org/officeDocument/2006/relationships" id="257" r:id="R1589de38b6e84039"/>
    <p:sldId xmlns:r="http://schemas.openxmlformats.org/officeDocument/2006/relationships" id="258" r:id="R44712c93a00c432b"/>
    <p:sldId xmlns:r="http://schemas.openxmlformats.org/officeDocument/2006/relationships" id="259" r:id="Rfab76a23879849ff"/>
    <p:sldId xmlns:r="http://schemas.openxmlformats.org/officeDocument/2006/relationships" id="260" r:id="R941b580af92d4cb6"/>
    <p:sldId xmlns:r="http://schemas.openxmlformats.org/officeDocument/2006/relationships" id="261" r:id="Rbb3048a5a5ca4383"/>
    <p:sldId xmlns:r="http://schemas.openxmlformats.org/officeDocument/2006/relationships" id="262" r:id="R95f938a26cac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ea88079504fa9" /><Relationship Type="http://schemas.openxmlformats.org/officeDocument/2006/relationships/slide" Target="/ppt/slides/slide1.xml" Id="R9c35c13f177646cd" /><Relationship Type="http://schemas.openxmlformats.org/officeDocument/2006/relationships/slide" Target="/ppt/slides/slide2.xml" Id="R1589de38b6e84039" /><Relationship Type="http://schemas.openxmlformats.org/officeDocument/2006/relationships/slide" Target="/ppt/slides/slide3.xml" Id="R44712c93a00c432b" /><Relationship Type="http://schemas.openxmlformats.org/officeDocument/2006/relationships/slide" Target="/ppt/slides/slide4.xml" Id="Rfab76a23879849ff" /><Relationship Type="http://schemas.openxmlformats.org/officeDocument/2006/relationships/slide" Target="/ppt/slides/slide5.xml" Id="R941b580af92d4cb6" /><Relationship Type="http://schemas.openxmlformats.org/officeDocument/2006/relationships/slide" Target="/ppt/slides/slide6.xml" Id="Rbb3048a5a5ca4383" /><Relationship Type="http://schemas.openxmlformats.org/officeDocument/2006/relationships/slide" Target="/ppt/slides/slide7.xml" Id="R95f938a26cac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ca35d7e4d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536bbd3ae4262" /><Relationship Type="http://schemas.openxmlformats.org/officeDocument/2006/relationships/theme" Target="/ppt/slideMasters/theme/theme1.xml" Id="Re5568f96e7b5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536bbd3ae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60f14a6c8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0eddc4f39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b6902f556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60b680431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6eddc279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ff81a72e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233019f8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