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29d01370fe4a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25f4469b234e45"/>
  </p:sldMasterIdLst>
  <p:sldIdLst>
    <p:sldId xmlns:r="http://schemas.openxmlformats.org/officeDocument/2006/relationships" id="256" r:id="R121b89b4f22a42a3"/>
    <p:sldId xmlns:r="http://schemas.openxmlformats.org/officeDocument/2006/relationships" id="257" r:id="Rbe21f9e9fb454b79"/>
    <p:sldId xmlns:r="http://schemas.openxmlformats.org/officeDocument/2006/relationships" id="258" r:id="R1507a807bc0548f6"/>
    <p:sldId xmlns:r="http://schemas.openxmlformats.org/officeDocument/2006/relationships" id="259" r:id="R849a7d855e2b4e4a"/>
    <p:sldId xmlns:r="http://schemas.openxmlformats.org/officeDocument/2006/relationships" id="260" r:id="R9e70b306cd9f43c9"/>
    <p:sldId xmlns:r="http://schemas.openxmlformats.org/officeDocument/2006/relationships" id="261" r:id="Ra49b19df670342e0"/>
    <p:sldId xmlns:r="http://schemas.openxmlformats.org/officeDocument/2006/relationships" id="262" r:id="R3bba1747a7a7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25f4469b234e45" /><Relationship Type="http://schemas.openxmlformats.org/officeDocument/2006/relationships/slide" Target="/ppt/slides/slide1.xml" Id="R121b89b4f22a42a3" /><Relationship Type="http://schemas.openxmlformats.org/officeDocument/2006/relationships/slide" Target="/ppt/slides/slide2.xml" Id="Rbe21f9e9fb454b79" /><Relationship Type="http://schemas.openxmlformats.org/officeDocument/2006/relationships/slide" Target="/ppt/slides/slide3.xml" Id="R1507a807bc0548f6" /><Relationship Type="http://schemas.openxmlformats.org/officeDocument/2006/relationships/slide" Target="/ppt/slides/slide4.xml" Id="R849a7d855e2b4e4a" /><Relationship Type="http://schemas.openxmlformats.org/officeDocument/2006/relationships/slide" Target="/ppt/slides/slide5.xml" Id="R9e70b306cd9f43c9" /><Relationship Type="http://schemas.openxmlformats.org/officeDocument/2006/relationships/slide" Target="/ppt/slides/slide6.xml" Id="Ra49b19df670342e0" /><Relationship Type="http://schemas.openxmlformats.org/officeDocument/2006/relationships/slide" Target="/ppt/slides/slide7.xml" Id="R3bba1747a7a7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f51c21a86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099dccf24e04" /><Relationship Type="http://schemas.openxmlformats.org/officeDocument/2006/relationships/theme" Target="/ppt/slideMasters/theme/theme1.xml" Id="Rdfa47c74453f48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83099dccf24e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7c99d9b8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35c50da1746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9738bd6a745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031def03e4d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53da60321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af8ca472c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af42cb3cb4f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WÅGESOLBERG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WÅGESOLBERG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311 748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WÅGE NYGÅRD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Repelen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934 972 325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WÅGESOLBERG AS</a:t>
            </a:r>
          </a:p>
        </p:txBody>
      </p:sp>
    </p:spTree>
  </p:cSld>
  <p:clrMapOvr>
    <a:masterClrMapping xmlns:a="http://schemas.openxmlformats.org/drawingml/2006/main"/>
  </p:clrMapOvr>
</p:sld>
</file>