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d007808b0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5aaa2e9d8466e"/>
  </p:sldMasterIdLst>
  <p:sldIdLst>
    <p:sldId xmlns:r="http://schemas.openxmlformats.org/officeDocument/2006/relationships" id="256" r:id="R0438b96a93c24fee"/>
    <p:sldId xmlns:r="http://schemas.openxmlformats.org/officeDocument/2006/relationships" id="257" r:id="Re752d704de9a4dcd"/>
    <p:sldId xmlns:r="http://schemas.openxmlformats.org/officeDocument/2006/relationships" id="258" r:id="R8b7832663de84bbd"/>
    <p:sldId xmlns:r="http://schemas.openxmlformats.org/officeDocument/2006/relationships" id="259" r:id="Rcc117227e2174ebd"/>
    <p:sldId xmlns:r="http://schemas.openxmlformats.org/officeDocument/2006/relationships" id="260" r:id="Rc8b1a9926e8f4633"/>
    <p:sldId xmlns:r="http://schemas.openxmlformats.org/officeDocument/2006/relationships" id="261" r:id="R744a2a88378149d7"/>
    <p:sldId xmlns:r="http://schemas.openxmlformats.org/officeDocument/2006/relationships" id="262" r:id="Rf4e3f1108d13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5aaa2e9d8466e" /><Relationship Type="http://schemas.openxmlformats.org/officeDocument/2006/relationships/slide" Target="/ppt/slides/slide1.xml" Id="R0438b96a93c24fee" /><Relationship Type="http://schemas.openxmlformats.org/officeDocument/2006/relationships/slide" Target="/ppt/slides/slide2.xml" Id="Re752d704de9a4dcd" /><Relationship Type="http://schemas.openxmlformats.org/officeDocument/2006/relationships/slide" Target="/ppt/slides/slide3.xml" Id="R8b7832663de84bbd" /><Relationship Type="http://schemas.openxmlformats.org/officeDocument/2006/relationships/slide" Target="/ppt/slides/slide4.xml" Id="Rcc117227e2174ebd" /><Relationship Type="http://schemas.openxmlformats.org/officeDocument/2006/relationships/slide" Target="/ppt/slides/slide5.xml" Id="Rc8b1a9926e8f4633" /><Relationship Type="http://schemas.openxmlformats.org/officeDocument/2006/relationships/slide" Target="/ppt/slides/slide6.xml" Id="R744a2a88378149d7" /><Relationship Type="http://schemas.openxmlformats.org/officeDocument/2006/relationships/slide" Target="/ppt/slides/slide7.xml" Id="Rf4e3f1108d13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5c9049a36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1c9f7a244e76" /><Relationship Type="http://schemas.openxmlformats.org/officeDocument/2006/relationships/theme" Target="/ppt/slideMasters/theme/theme1.xml" Id="R2d8b1c58c1b0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e1c9f7a24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fe85bb57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a957152c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9bb12c87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ebac20b4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c114fb11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c66ed630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4463bf54b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LARSSON HESTNES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Morgedalsvegen 30C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934 988 876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LOHE INVEST AS</a:t>
            </a:r>
          </a:p>
        </p:txBody>
      </p:sp>
    </p:spTree>
  </p:cSld>
  <p:clrMapOvr>
    <a:masterClrMapping xmlns:a="http://schemas.openxmlformats.org/drawingml/2006/main"/>
  </p:clrMapOvr>
</p:sld>
</file>