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66420afd8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d966c290e4baa"/>
  </p:sldMasterIdLst>
  <p:sldIdLst>
    <p:sldId xmlns:r="http://schemas.openxmlformats.org/officeDocument/2006/relationships" id="256" r:id="Rf45004b315764b34"/>
    <p:sldId xmlns:r="http://schemas.openxmlformats.org/officeDocument/2006/relationships" id="257" r:id="R303b40969d5d4c8b"/>
    <p:sldId xmlns:r="http://schemas.openxmlformats.org/officeDocument/2006/relationships" id="258" r:id="Reb315ce9603a4783"/>
    <p:sldId xmlns:r="http://schemas.openxmlformats.org/officeDocument/2006/relationships" id="259" r:id="R70cbd27406b748b8"/>
    <p:sldId xmlns:r="http://schemas.openxmlformats.org/officeDocument/2006/relationships" id="260" r:id="R9671302099824707"/>
    <p:sldId xmlns:r="http://schemas.openxmlformats.org/officeDocument/2006/relationships" id="261" r:id="R71aea797e81b40ee"/>
    <p:sldId xmlns:r="http://schemas.openxmlformats.org/officeDocument/2006/relationships" id="262" r:id="Rccbe65aa2b10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d966c290e4baa" /><Relationship Type="http://schemas.openxmlformats.org/officeDocument/2006/relationships/slide" Target="/ppt/slides/slide1.xml" Id="Rf45004b315764b34" /><Relationship Type="http://schemas.openxmlformats.org/officeDocument/2006/relationships/slide" Target="/ppt/slides/slide2.xml" Id="R303b40969d5d4c8b" /><Relationship Type="http://schemas.openxmlformats.org/officeDocument/2006/relationships/slide" Target="/ppt/slides/slide3.xml" Id="Reb315ce9603a4783" /><Relationship Type="http://schemas.openxmlformats.org/officeDocument/2006/relationships/slide" Target="/ppt/slides/slide4.xml" Id="R70cbd27406b748b8" /><Relationship Type="http://schemas.openxmlformats.org/officeDocument/2006/relationships/slide" Target="/ppt/slides/slide5.xml" Id="R9671302099824707" /><Relationship Type="http://schemas.openxmlformats.org/officeDocument/2006/relationships/slide" Target="/ppt/slides/slide6.xml" Id="R71aea797e81b40ee" /><Relationship Type="http://schemas.openxmlformats.org/officeDocument/2006/relationships/slide" Target="/ppt/slides/slide7.xml" Id="Rccbe65aa2b10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13d1e539e4d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c0a022f9045dc" /><Relationship Type="http://schemas.openxmlformats.org/officeDocument/2006/relationships/theme" Target="/ppt/slideMasters/theme/theme1.xml" Id="Ra739f6eb5287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c0a022f90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f4a41fed34d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b848f70b3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6f56ce5444c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5ed189209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03aafb280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adca652e6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ad1c83e1f47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BØLGEN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BØLGEN ØKONOMIPARTNER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12 816 246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3 888 114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