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1f7a4bc2846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51481f7d64904"/>
  </p:sldMasterIdLst>
  <p:sldIdLst>
    <p:sldId xmlns:r="http://schemas.openxmlformats.org/officeDocument/2006/relationships" id="256" r:id="Rc9ab55b40e024962"/>
    <p:sldId xmlns:r="http://schemas.openxmlformats.org/officeDocument/2006/relationships" id="257" r:id="Re3a2334cf7084d9a"/>
    <p:sldId xmlns:r="http://schemas.openxmlformats.org/officeDocument/2006/relationships" id="258" r:id="R7a78910287554232"/>
    <p:sldId xmlns:r="http://schemas.openxmlformats.org/officeDocument/2006/relationships" id="259" r:id="R6a92430d7eaf4754"/>
    <p:sldId xmlns:r="http://schemas.openxmlformats.org/officeDocument/2006/relationships" id="260" r:id="R9d592d3ca60a49b7"/>
    <p:sldId xmlns:r="http://schemas.openxmlformats.org/officeDocument/2006/relationships" id="261" r:id="R967d13c5f312461d"/>
    <p:sldId xmlns:r="http://schemas.openxmlformats.org/officeDocument/2006/relationships" id="262" r:id="R46f197066f0246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51481f7d64904" /><Relationship Type="http://schemas.openxmlformats.org/officeDocument/2006/relationships/slide" Target="/ppt/slides/slide1.xml" Id="Rc9ab55b40e024962" /><Relationship Type="http://schemas.openxmlformats.org/officeDocument/2006/relationships/slide" Target="/ppt/slides/slide2.xml" Id="Re3a2334cf7084d9a" /><Relationship Type="http://schemas.openxmlformats.org/officeDocument/2006/relationships/slide" Target="/ppt/slides/slide3.xml" Id="R7a78910287554232" /><Relationship Type="http://schemas.openxmlformats.org/officeDocument/2006/relationships/slide" Target="/ppt/slides/slide4.xml" Id="R6a92430d7eaf4754" /><Relationship Type="http://schemas.openxmlformats.org/officeDocument/2006/relationships/slide" Target="/ppt/slides/slide5.xml" Id="R9d592d3ca60a49b7" /><Relationship Type="http://schemas.openxmlformats.org/officeDocument/2006/relationships/slide" Target="/ppt/slides/slide6.xml" Id="R967d13c5f312461d" /><Relationship Type="http://schemas.openxmlformats.org/officeDocument/2006/relationships/slide" Target="/ppt/slides/slide7.xml" Id="R46f197066f0246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f2d8b960e42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687bdb9164354" /><Relationship Type="http://schemas.openxmlformats.org/officeDocument/2006/relationships/theme" Target="/ppt/slideMasters/theme/theme1.xml" Id="R46d54f00d3e2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687bdb91643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1d607c77d41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04ebc6fc4c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faade4a2c47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05f23a058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79034ac544a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e24f44a6b44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38c5c75ab4a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RAGNHILD 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935 083 095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