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c92f8053cc45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1b99b031d24412"/>
  </p:sldMasterIdLst>
  <p:sldIdLst>
    <p:sldId xmlns:r="http://schemas.openxmlformats.org/officeDocument/2006/relationships" id="256" r:id="R22940a9f1ded4510"/>
    <p:sldId xmlns:r="http://schemas.openxmlformats.org/officeDocument/2006/relationships" id="257" r:id="Rb6bf34d766f64c46"/>
    <p:sldId xmlns:r="http://schemas.openxmlformats.org/officeDocument/2006/relationships" id="258" r:id="R1cc843a53a254471"/>
    <p:sldId xmlns:r="http://schemas.openxmlformats.org/officeDocument/2006/relationships" id="259" r:id="R65bbb254383e4a64"/>
    <p:sldId xmlns:r="http://schemas.openxmlformats.org/officeDocument/2006/relationships" id="260" r:id="R63edafc280fb4bdc"/>
    <p:sldId xmlns:r="http://schemas.openxmlformats.org/officeDocument/2006/relationships" id="261" r:id="R7b43c791cde34457"/>
    <p:sldId xmlns:r="http://schemas.openxmlformats.org/officeDocument/2006/relationships" id="262" r:id="R14aa0cb309c24f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1b99b031d24412" /><Relationship Type="http://schemas.openxmlformats.org/officeDocument/2006/relationships/slide" Target="/ppt/slides/slide1.xml" Id="R22940a9f1ded4510" /><Relationship Type="http://schemas.openxmlformats.org/officeDocument/2006/relationships/slide" Target="/ppt/slides/slide2.xml" Id="Rb6bf34d766f64c46" /><Relationship Type="http://schemas.openxmlformats.org/officeDocument/2006/relationships/slide" Target="/ppt/slides/slide3.xml" Id="R1cc843a53a254471" /><Relationship Type="http://schemas.openxmlformats.org/officeDocument/2006/relationships/slide" Target="/ppt/slides/slide4.xml" Id="R65bbb254383e4a64" /><Relationship Type="http://schemas.openxmlformats.org/officeDocument/2006/relationships/slide" Target="/ppt/slides/slide5.xml" Id="R63edafc280fb4bdc" /><Relationship Type="http://schemas.openxmlformats.org/officeDocument/2006/relationships/slide" Target="/ppt/slides/slide6.xml" Id="R7b43c791cde34457" /><Relationship Type="http://schemas.openxmlformats.org/officeDocument/2006/relationships/slide" Target="/ppt/slides/slide7.xml" Id="R14aa0cb309c24f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0725f51a043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75e0a406443db" /><Relationship Type="http://schemas.openxmlformats.org/officeDocument/2006/relationships/theme" Target="/ppt/slideMasters/theme/theme1.xml" Id="R410e0c51f61e41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575e0a406443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dacf23b2c44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3e8ba837f46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9cc7a631f47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3709fd6d24f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a261148ea4a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f6f20b77147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922b6989949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BASALTKROKEN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BASALTKROKEN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BASALTKROKEN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BASALTKROKEN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BASALTKROKEN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BASALTKROKEN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549 676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529 072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535 030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18 528 530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18 674 297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BASALTKROKEN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JOACHIM MEIDELL BJERKE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BASALTKROKEN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Joachim M Bjerke, Hafrsfjordgata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935 102 626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BASALTKROKEN AS</a:t>
            </a:r>
          </a:p>
        </p:txBody>
      </p:sp>
    </p:spTree>
  </p:cSld>
  <p:clrMapOvr>
    <a:masterClrMapping xmlns:a="http://schemas.openxmlformats.org/drawingml/2006/main"/>
  </p:clrMapOvr>
</p:sld>
</file>