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a640cd3af842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87cd1ebe3c40d5"/>
  </p:sldMasterIdLst>
  <p:sldIdLst>
    <p:sldId xmlns:r="http://schemas.openxmlformats.org/officeDocument/2006/relationships" id="256" r:id="R1783c132875b41f5"/>
    <p:sldId xmlns:r="http://schemas.openxmlformats.org/officeDocument/2006/relationships" id="257" r:id="R3e60472910c74adf"/>
    <p:sldId xmlns:r="http://schemas.openxmlformats.org/officeDocument/2006/relationships" id="258" r:id="Rcac9de3f890f4820"/>
    <p:sldId xmlns:r="http://schemas.openxmlformats.org/officeDocument/2006/relationships" id="259" r:id="Rc0f0f8d0078a4efd"/>
    <p:sldId xmlns:r="http://schemas.openxmlformats.org/officeDocument/2006/relationships" id="260" r:id="Rbb017b65d79f4ca4"/>
    <p:sldId xmlns:r="http://schemas.openxmlformats.org/officeDocument/2006/relationships" id="261" r:id="R0b6c5d5c3bff4b0a"/>
    <p:sldId xmlns:r="http://schemas.openxmlformats.org/officeDocument/2006/relationships" id="262" r:id="Rdb4beac06a164e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87cd1ebe3c40d5" /><Relationship Type="http://schemas.openxmlformats.org/officeDocument/2006/relationships/slide" Target="/ppt/slides/slide1.xml" Id="R1783c132875b41f5" /><Relationship Type="http://schemas.openxmlformats.org/officeDocument/2006/relationships/slide" Target="/ppt/slides/slide2.xml" Id="R3e60472910c74adf" /><Relationship Type="http://schemas.openxmlformats.org/officeDocument/2006/relationships/slide" Target="/ppt/slides/slide3.xml" Id="Rcac9de3f890f4820" /><Relationship Type="http://schemas.openxmlformats.org/officeDocument/2006/relationships/slide" Target="/ppt/slides/slide4.xml" Id="Rc0f0f8d0078a4efd" /><Relationship Type="http://schemas.openxmlformats.org/officeDocument/2006/relationships/slide" Target="/ppt/slides/slide5.xml" Id="Rbb017b65d79f4ca4" /><Relationship Type="http://schemas.openxmlformats.org/officeDocument/2006/relationships/slide" Target="/ppt/slides/slide6.xml" Id="R0b6c5d5c3bff4b0a" /><Relationship Type="http://schemas.openxmlformats.org/officeDocument/2006/relationships/slide" Target="/ppt/slides/slide7.xml" Id="Rdb4beac06a164e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0deaeab55643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6fea965214c6c" /><Relationship Type="http://schemas.openxmlformats.org/officeDocument/2006/relationships/theme" Target="/ppt/slideMasters/theme/theme1.xml" Id="R0337fb89a08343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86fea965214c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1ad314de847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ebde675a04c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74002774745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d1357d9ac40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ec68a8db94b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a770d72294d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3c071873c4f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WIP HOLDING AS ble etablert [år] og holder til i Sylling.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−91 186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−67 686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2 251 493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WIBECHE ISEBAKKE PAULSEN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Syllingbråtan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3410 Sylling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935 108 322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 HOLDING AS</a:t>
            </a:r>
          </a:p>
        </p:txBody>
      </p:sp>
    </p:spTree>
  </p:cSld>
  <p:clrMapOvr>
    <a:masterClrMapping xmlns:a="http://schemas.openxmlformats.org/drawingml/2006/main"/>
  </p:clrMapOvr>
</p:sld>
</file>