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b20130b18d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f5af217c46428f"/>
  </p:sldMasterIdLst>
  <p:sldIdLst>
    <p:sldId xmlns:r="http://schemas.openxmlformats.org/officeDocument/2006/relationships" id="256" r:id="Rd82c8be8250f4647"/>
    <p:sldId xmlns:r="http://schemas.openxmlformats.org/officeDocument/2006/relationships" id="257" r:id="Re55b6da1b5b140c1"/>
    <p:sldId xmlns:r="http://schemas.openxmlformats.org/officeDocument/2006/relationships" id="258" r:id="R44790c944f32420b"/>
    <p:sldId xmlns:r="http://schemas.openxmlformats.org/officeDocument/2006/relationships" id="259" r:id="R3d6fc3a230f54569"/>
    <p:sldId xmlns:r="http://schemas.openxmlformats.org/officeDocument/2006/relationships" id="260" r:id="Rda0951a4b00a4240"/>
    <p:sldId xmlns:r="http://schemas.openxmlformats.org/officeDocument/2006/relationships" id="261" r:id="R92b7c325a46147bf"/>
    <p:sldId xmlns:r="http://schemas.openxmlformats.org/officeDocument/2006/relationships" id="262" r:id="Rcf6e1ad2d5534b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5af217c46428f" /><Relationship Type="http://schemas.openxmlformats.org/officeDocument/2006/relationships/slide" Target="/ppt/slides/slide1.xml" Id="Rd82c8be8250f4647" /><Relationship Type="http://schemas.openxmlformats.org/officeDocument/2006/relationships/slide" Target="/ppt/slides/slide2.xml" Id="Re55b6da1b5b140c1" /><Relationship Type="http://schemas.openxmlformats.org/officeDocument/2006/relationships/slide" Target="/ppt/slides/slide3.xml" Id="R44790c944f32420b" /><Relationship Type="http://schemas.openxmlformats.org/officeDocument/2006/relationships/slide" Target="/ppt/slides/slide4.xml" Id="R3d6fc3a230f54569" /><Relationship Type="http://schemas.openxmlformats.org/officeDocument/2006/relationships/slide" Target="/ppt/slides/slide5.xml" Id="Rda0951a4b00a4240" /><Relationship Type="http://schemas.openxmlformats.org/officeDocument/2006/relationships/slide" Target="/ppt/slides/slide6.xml" Id="R92b7c325a46147bf" /><Relationship Type="http://schemas.openxmlformats.org/officeDocument/2006/relationships/slide" Target="/ppt/slides/slide7.xml" Id="Rcf6e1ad2d5534b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6274c5e8c41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ef0045b8f4d95" /><Relationship Type="http://schemas.openxmlformats.org/officeDocument/2006/relationships/theme" Target="/ppt/slideMasters/theme/theme1.xml" Id="R04f3a4dbba474f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cef0045b8f4d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cf6520b8f4d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51297d33b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46af2cce442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04abe90a24d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e18db242748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9acfacc1646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dda3cfdc047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EGANSTI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EGANSTI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EGANSTI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EGANSTI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EGANSTI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EGANSTI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6 790 515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6 790 515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EGANSTI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EGANSTI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Jensen, Fritzøe Brygge 9I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12 47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935 181 100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EGANSTI INVEST AS</a:t>
            </a:r>
          </a:p>
        </p:txBody>
      </p:sp>
    </p:spTree>
  </p:cSld>
  <p:clrMapOvr>
    <a:masterClrMapping xmlns:a="http://schemas.openxmlformats.org/drawingml/2006/main"/>
  </p:clrMapOvr>
</p:sld>
</file>