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3602efa7a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2496358b2e4e54"/>
  </p:sldMasterIdLst>
  <p:sldIdLst>
    <p:sldId xmlns:r="http://schemas.openxmlformats.org/officeDocument/2006/relationships" id="256" r:id="R2ce9ec8b2be846bd"/>
    <p:sldId xmlns:r="http://schemas.openxmlformats.org/officeDocument/2006/relationships" id="257" r:id="R3b8fb286204848b0"/>
    <p:sldId xmlns:r="http://schemas.openxmlformats.org/officeDocument/2006/relationships" id="258" r:id="R56df801a12e348ae"/>
    <p:sldId xmlns:r="http://schemas.openxmlformats.org/officeDocument/2006/relationships" id="259" r:id="R1084f488088347db"/>
    <p:sldId xmlns:r="http://schemas.openxmlformats.org/officeDocument/2006/relationships" id="260" r:id="R2ffc0fd9090c49e9"/>
    <p:sldId xmlns:r="http://schemas.openxmlformats.org/officeDocument/2006/relationships" id="261" r:id="R01ef2023f7fe4dbc"/>
    <p:sldId xmlns:r="http://schemas.openxmlformats.org/officeDocument/2006/relationships" id="262" r:id="R68f7d0617d0b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496358b2e4e54" /><Relationship Type="http://schemas.openxmlformats.org/officeDocument/2006/relationships/slide" Target="/ppt/slides/slide1.xml" Id="R2ce9ec8b2be846bd" /><Relationship Type="http://schemas.openxmlformats.org/officeDocument/2006/relationships/slide" Target="/ppt/slides/slide2.xml" Id="R3b8fb286204848b0" /><Relationship Type="http://schemas.openxmlformats.org/officeDocument/2006/relationships/slide" Target="/ppt/slides/slide3.xml" Id="R56df801a12e348ae" /><Relationship Type="http://schemas.openxmlformats.org/officeDocument/2006/relationships/slide" Target="/ppt/slides/slide4.xml" Id="R1084f488088347db" /><Relationship Type="http://schemas.openxmlformats.org/officeDocument/2006/relationships/slide" Target="/ppt/slides/slide5.xml" Id="R2ffc0fd9090c49e9" /><Relationship Type="http://schemas.openxmlformats.org/officeDocument/2006/relationships/slide" Target="/ppt/slides/slide6.xml" Id="R01ef2023f7fe4dbc" /><Relationship Type="http://schemas.openxmlformats.org/officeDocument/2006/relationships/slide" Target="/ppt/slides/slide7.xml" Id="R68f7d0617d0b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2a84c7183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4ef5b3534805" /><Relationship Type="http://schemas.openxmlformats.org/officeDocument/2006/relationships/theme" Target="/ppt/slideMasters/theme/theme1.xml" Id="R637ad7d1107b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a4ef5b353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f520ea278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51ba7aac4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cc81764b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59eea7c21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acf6968f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751d450e2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c6fb913cc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NORGE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36 705 648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VOLT VENTURE CAPITAL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ØKONOMIKONTROLL HOLDING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STEEP INVEST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ØKONOMI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 HOLDING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GRØNNVOLL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935 207 150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NORGE AS</a:t>
            </a:r>
          </a:p>
        </p:txBody>
      </p:sp>
    </p:spTree>
  </p:cSld>
  <p:clrMapOvr>
    <a:masterClrMapping xmlns:a="http://schemas.openxmlformats.org/drawingml/2006/main"/>
  </p:clrMapOvr>
</p:sld>
</file>