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4170157f8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f3ca2c31740e3"/>
  </p:sldMasterIdLst>
  <p:sldIdLst>
    <p:sldId xmlns:r="http://schemas.openxmlformats.org/officeDocument/2006/relationships" id="256" r:id="R85578c66f8e649dc"/>
    <p:sldId xmlns:r="http://schemas.openxmlformats.org/officeDocument/2006/relationships" id="257" r:id="Rf228ada252a74f8f"/>
    <p:sldId xmlns:r="http://schemas.openxmlformats.org/officeDocument/2006/relationships" id="258" r:id="R55377d01352645cf"/>
    <p:sldId xmlns:r="http://schemas.openxmlformats.org/officeDocument/2006/relationships" id="259" r:id="Rd6f1294acf424560"/>
    <p:sldId xmlns:r="http://schemas.openxmlformats.org/officeDocument/2006/relationships" id="260" r:id="Rdfd0b0ec10754bed"/>
    <p:sldId xmlns:r="http://schemas.openxmlformats.org/officeDocument/2006/relationships" id="261" r:id="Rbfcfdf704f64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f3ca2c31740e3" /><Relationship Type="http://schemas.openxmlformats.org/officeDocument/2006/relationships/slide" Target="/ppt/slides/slide1.xml" Id="R85578c66f8e649dc" /><Relationship Type="http://schemas.openxmlformats.org/officeDocument/2006/relationships/slide" Target="/ppt/slides/slide2.xml" Id="Rf228ada252a74f8f" /><Relationship Type="http://schemas.openxmlformats.org/officeDocument/2006/relationships/slide" Target="/ppt/slides/slide3.xml" Id="R55377d01352645cf" /><Relationship Type="http://schemas.openxmlformats.org/officeDocument/2006/relationships/slide" Target="/ppt/slides/slide4.xml" Id="Rd6f1294acf424560" /><Relationship Type="http://schemas.openxmlformats.org/officeDocument/2006/relationships/slide" Target="/ppt/slides/slide5.xml" Id="Rdfd0b0ec10754bed" /><Relationship Type="http://schemas.openxmlformats.org/officeDocument/2006/relationships/slide" Target="/ppt/slides/slide6.xml" Id="Rbfcfdf704f64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42f6974ee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cc50447748db" /><Relationship Type="http://schemas.openxmlformats.org/officeDocument/2006/relationships/theme" Target="/ppt/slideMasters/theme/theme1.xml" Id="R977297001f86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1cc504477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9c0e0ac5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8f29ae13a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a0ce7bdf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ad708789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61e6fab6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6669e0ac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REGNSKAPSJEFEN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Riksvei 467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935 239 303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REGNSKAPSJEFEN AS</a:t>
            </a:r>
          </a:p>
        </p:txBody>
      </p:sp>
    </p:spTree>
  </p:cSld>
  <p:clrMapOvr>
    <a:masterClrMapping xmlns:a="http://schemas.openxmlformats.org/drawingml/2006/main"/>
  </p:clrMapOvr>
</p:sld>
</file>