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62792e2a984b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98689c4e8e49b5"/>
  </p:sldMasterIdLst>
  <p:sldIdLst>
    <p:sldId xmlns:r="http://schemas.openxmlformats.org/officeDocument/2006/relationships" id="256" r:id="Rf41c2d63d2d34595"/>
    <p:sldId xmlns:r="http://schemas.openxmlformats.org/officeDocument/2006/relationships" id="257" r:id="Rfb89c87ce8ae4668"/>
    <p:sldId xmlns:r="http://schemas.openxmlformats.org/officeDocument/2006/relationships" id="258" r:id="Rdb5870200944441e"/>
    <p:sldId xmlns:r="http://schemas.openxmlformats.org/officeDocument/2006/relationships" id="259" r:id="R9cdad1c9547240e0"/>
    <p:sldId xmlns:r="http://schemas.openxmlformats.org/officeDocument/2006/relationships" id="260" r:id="Ra8c8cefb793f4da6"/>
    <p:sldId xmlns:r="http://schemas.openxmlformats.org/officeDocument/2006/relationships" id="261" r:id="R00f23821694d4a2b"/>
    <p:sldId xmlns:r="http://schemas.openxmlformats.org/officeDocument/2006/relationships" id="262" r:id="R04428415c1dc46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8689c4e8e49b5" /><Relationship Type="http://schemas.openxmlformats.org/officeDocument/2006/relationships/slide" Target="/ppt/slides/slide1.xml" Id="Rf41c2d63d2d34595" /><Relationship Type="http://schemas.openxmlformats.org/officeDocument/2006/relationships/slide" Target="/ppt/slides/slide2.xml" Id="Rfb89c87ce8ae4668" /><Relationship Type="http://schemas.openxmlformats.org/officeDocument/2006/relationships/slide" Target="/ppt/slides/slide3.xml" Id="Rdb5870200944441e" /><Relationship Type="http://schemas.openxmlformats.org/officeDocument/2006/relationships/slide" Target="/ppt/slides/slide4.xml" Id="R9cdad1c9547240e0" /><Relationship Type="http://schemas.openxmlformats.org/officeDocument/2006/relationships/slide" Target="/ppt/slides/slide5.xml" Id="Ra8c8cefb793f4da6" /><Relationship Type="http://schemas.openxmlformats.org/officeDocument/2006/relationships/slide" Target="/ppt/slides/slide6.xml" Id="R00f23821694d4a2b" /><Relationship Type="http://schemas.openxmlformats.org/officeDocument/2006/relationships/slide" Target="/ppt/slides/slide7.xml" Id="R04428415c1dc46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8d58c985c47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01b9ef54944e7" /><Relationship Type="http://schemas.openxmlformats.org/officeDocument/2006/relationships/theme" Target="/ppt/slideMasters/theme/theme1.xml" Id="Rdf5f9c25bf8d45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c01b9ef54944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41c6473c94a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83616b46349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118a61fd44e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95ca5b1e143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d0613ff4c41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8fb77557d4a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499a7af4043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11 406 987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4 497 054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