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f00211972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450dbc2874987"/>
  </p:sldMasterIdLst>
  <p:sldIdLst>
    <p:sldId xmlns:r="http://schemas.openxmlformats.org/officeDocument/2006/relationships" id="256" r:id="R4945be8075d14947"/>
    <p:sldId xmlns:r="http://schemas.openxmlformats.org/officeDocument/2006/relationships" id="257" r:id="R77e37cf5ad474b17"/>
    <p:sldId xmlns:r="http://schemas.openxmlformats.org/officeDocument/2006/relationships" id="258" r:id="Reff00598f77d4ea8"/>
    <p:sldId xmlns:r="http://schemas.openxmlformats.org/officeDocument/2006/relationships" id="259" r:id="R54ca41420a95434e"/>
    <p:sldId xmlns:r="http://schemas.openxmlformats.org/officeDocument/2006/relationships" id="260" r:id="Rc2895ea525784374"/>
    <p:sldId xmlns:r="http://schemas.openxmlformats.org/officeDocument/2006/relationships" id="261" r:id="Ref4a151415a24333"/>
    <p:sldId xmlns:r="http://schemas.openxmlformats.org/officeDocument/2006/relationships" id="262" r:id="R9bc0972c3498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450dbc2874987" /><Relationship Type="http://schemas.openxmlformats.org/officeDocument/2006/relationships/slide" Target="/ppt/slides/slide1.xml" Id="R4945be8075d14947" /><Relationship Type="http://schemas.openxmlformats.org/officeDocument/2006/relationships/slide" Target="/ppt/slides/slide2.xml" Id="R77e37cf5ad474b17" /><Relationship Type="http://schemas.openxmlformats.org/officeDocument/2006/relationships/slide" Target="/ppt/slides/slide3.xml" Id="Reff00598f77d4ea8" /><Relationship Type="http://schemas.openxmlformats.org/officeDocument/2006/relationships/slide" Target="/ppt/slides/slide4.xml" Id="R54ca41420a95434e" /><Relationship Type="http://schemas.openxmlformats.org/officeDocument/2006/relationships/slide" Target="/ppt/slides/slide5.xml" Id="Rc2895ea525784374" /><Relationship Type="http://schemas.openxmlformats.org/officeDocument/2006/relationships/slide" Target="/ppt/slides/slide6.xml" Id="Ref4a151415a24333" /><Relationship Type="http://schemas.openxmlformats.org/officeDocument/2006/relationships/slide" Target="/ppt/slides/slide7.xml" Id="R9bc0972c3498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e9b28d02d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9b45896234b0d" /><Relationship Type="http://schemas.openxmlformats.org/officeDocument/2006/relationships/theme" Target="/ppt/slideMasters/theme/theme1.xml" Id="Reb833714cc63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9b4589623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3bac0a91f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2f17e634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1144ea9a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b8d875fa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cb3a50c7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85a336c5542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08677529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ANSIT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WATHNE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Fender AS, 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935 255 864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ANSIT AS</a:t>
            </a:r>
          </a:p>
        </p:txBody>
      </p:sp>
    </p:spTree>
  </p:cSld>
  <p:clrMapOvr>
    <a:masterClrMapping xmlns:a="http://schemas.openxmlformats.org/drawingml/2006/main"/>
  </p:clrMapOvr>
</p:sld>
</file>