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be215cfa8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6ab05d0344f1f"/>
  </p:sldMasterIdLst>
  <p:sldIdLst>
    <p:sldId xmlns:r="http://schemas.openxmlformats.org/officeDocument/2006/relationships" id="256" r:id="R02f3dc1b9e104a2b"/>
    <p:sldId xmlns:r="http://schemas.openxmlformats.org/officeDocument/2006/relationships" id="257" r:id="R01229e6a24e247cc"/>
    <p:sldId xmlns:r="http://schemas.openxmlformats.org/officeDocument/2006/relationships" id="258" r:id="R460c36ea59a647ea"/>
    <p:sldId xmlns:r="http://schemas.openxmlformats.org/officeDocument/2006/relationships" id="259" r:id="R418d6f490c0a4dd4"/>
    <p:sldId xmlns:r="http://schemas.openxmlformats.org/officeDocument/2006/relationships" id="260" r:id="R2fb062badad74bfa"/>
    <p:sldId xmlns:r="http://schemas.openxmlformats.org/officeDocument/2006/relationships" id="261" r:id="R816900b5f3414b4a"/>
    <p:sldId xmlns:r="http://schemas.openxmlformats.org/officeDocument/2006/relationships" id="262" r:id="Rfaba12e9055c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6ab05d0344f1f" /><Relationship Type="http://schemas.openxmlformats.org/officeDocument/2006/relationships/slide" Target="/ppt/slides/slide1.xml" Id="R02f3dc1b9e104a2b" /><Relationship Type="http://schemas.openxmlformats.org/officeDocument/2006/relationships/slide" Target="/ppt/slides/slide2.xml" Id="R01229e6a24e247cc" /><Relationship Type="http://schemas.openxmlformats.org/officeDocument/2006/relationships/slide" Target="/ppt/slides/slide3.xml" Id="R460c36ea59a647ea" /><Relationship Type="http://schemas.openxmlformats.org/officeDocument/2006/relationships/slide" Target="/ppt/slides/slide4.xml" Id="R418d6f490c0a4dd4" /><Relationship Type="http://schemas.openxmlformats.org/officeDocument/2006/relationships/slide" Target="/ppt/slides/slide5.xml" Id="R2fb062badad74bfa" /><Relationship Type="http://schemas.openxmlformats.org/officeDocument/2006/relationships/slide" Target="/ppt/slides/slide6.xml" Id="R816900b5f3414b4a" /><Relationship Type="http://schemas.openxmlformats.org/officeDocument/2006/relationships/slide" Target="/ppt/slides/slide7.xml" Id="Rfaba12e9055c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7feb9cdf8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2a3e12b249e1" /><Relationship Type="http://schemas.openxmlformats.org/officeDocument/2006/relationships/theme" Target="/ppt/slideMasters/theme/theme1.xml" Id="R9b0a63328d30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42a3e12b2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4a291dee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1d9bc559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1322eceb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9b94c09b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4444e78a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53c85d9a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5288aea99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FORRETNINGSUTVIKLING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FORRETNINGSUTVIKLING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−3 341 567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32 648 572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213 496 893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224 514 718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JAMES FRITHJOF SKOUVERØE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JAMES FRITHJOF SKOUVERØE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LANGSNUTE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HELENE SKOUVERØE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FAMILIEVERDIER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GONE SHOPPING AS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05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jfs@vfas.no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935 258 731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FORRETNINGSUTVIKLING AS</a:t>
            </a:r>
          </a:p>
        </p:txBody>
      </p:sp>
    </p:spTree>
  </p:cSld>
  <p:clrMapOvr>
    <a:masterClrMapping xmlns:a="http://schemas.openxmlformats.org/drawingml/2006/main"/>
  </p:clrMapOvr>
</p:sld>
</file>