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3e9c9f925f4f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e0bda66464da0"/>
  </p:sldMasterIdLst>
  <p:sldIdLst>
    <p:sldId xmlns:r="http://schemas.openxmlformats.org/officeDocument/2006/relationships" id="256" r:id="Ra14fc4c61b7449a2"/>
    <p:sldId xmlns:r="http://schemas.openxmlformats.org/officeDocument/2006/relationships" id="257" r:id="R29ab1e2e80614292"/>
    <p:sldId xmlns:r="http://schemas.openxmlformats.org/officeDocument/2006/relationships" id="258" r:id="R4a92996c9fd14890"/>
    <p:sldId xmlns:r="http://schemas.openxmlformats.org/officeDocument/2006/relationships" id="259" r:id="Rffb9a417903c481b"/>
    <p:sldId xmlns:r="http://schemas.openxmlformats.org/officeDocument/2006/relationships" id="260" r:id="R38a2b499307a4399"/>
    <p:sldId xmlns:r="http://schemas.openxmlformats.org/officeDocument/2006/relationships" id="261" r:id="R004f289adcfd473b"/>
    <p:sldId xmlns:r="http://schemas.openxmlformats.org/officeDocument/2006/relationships" id="262" r:id="R5ddbf6d47995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e0bda66464da0" /><Relationship Type="http://schemas.openxmlformats.org/officeDocument/2006/relationships/slide" Target="/ppt/slides/slide1.xml" Id="Ra14fc4c61b7449a2" /><Relationship Type="http://schemas.openxmlformats.org/officeDocument/2006/relationships/slide" Target="/ppt/slides/slide2.xml" Id="R29ab1e2e80614292" /><Relationship Type="http://schemas.openxmlformats.org/officeDocument/2006/relationships/slide" Target="/ppt/slides/slide3.xml" Id="R4a92996c9fd14890" /><Relationship Type="http://schemas.openxmlformats.org/officeDocument/2006/relationships/slide" Target="/ppt/slides/slide4.xml" Id="Rffb9a417903c481b" /><Relationship Type="http://schemas.openxmlformats.org/officeDocument/2006/relationships/slide" Target="/ppt/slides/slide5.xml" Id="R38a2b499307a4399" /><Relationship Type="http://schemas.openxmlformats.org/officeDocument/2006/relationships/slide" Target="/ppt/slides/slide6.xml" Id="R004f289adcfd473b" /><Relationship Type="http://schemas.openxmlformats.org/officeDocument/2006/relationships/slide" Target="/ppt/slides/slide7.xml" Id="R5ddbf6d47995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ca1ae92cc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b80b382e94e00" /><Relationship Type="http://schemas.openxmlformats.org/officeDocument/2006/relationships/theme" Target="/ppt/slideMasters/theme/theme1.xml" Id="R41ecf6e8952e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b80b382e94e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662947348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18712ab8a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baf76add4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9eff6a735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7288cc040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c743f4bf549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2c8d1b015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VILFREDO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6 267 297 000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6 267 299 000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STØLE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935 302 552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VILFREDO AS</a:t>
            </a:r>
          </a:p>
        </p:txBody>
      </p:sp>
    </p:spTree>
  </p:cSld>
  <p:clrMapOvr>
    <a:masterClrMapping xmlns:a="http://schemas.openxmlformats.org/drawingml/2006/main"/>
  </p:clrMapOvr>
</p:sld>
</file>