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1b4bb8b59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7115a1d0e418c"/>
  </p:sldMasterIdLst>
  <p:sldIdLst>
    <p:sldId xmlns:r="http://schemas.openxmlformats.org/officeDocument/2006/relationships" id="256" r:id="Rd9df7ba2252b4cc0"/>
    <p:sldId xmlns:r="http://schemas.openxmlformats.org/officeDocument/2006/relationships" id="257" r:id="Re2f0f02ea1fa493f"/>
    <p:sldId xmlns:r="http://schemas.openxmlformats.org/officeDocument/2006/relationships" id="258" r:id="R523699a667f840f9"/>
    <p:sldId xmlns:r="http://schemas.openxmlformats.org/officeDocument/2006/relationships" id="259" r:id="Rbcbfee1ee0be4de1"/>
    <p:sldId xmlns:r="http://schemas.openxmlformats.org/officeDocument/2006/relationships" id="260" r:id="Rf2cbce64432f4f8e"/>
    <p:sldId xmlns:r="http://schemas.openxmlformats.org/officeDocument/2006/relationships" id="261" r:id="Rfbde79f82af8435e"/>
    <p:sldId xmlns:r="http://schemas.openxmlformats.org/officeDocument/2006/relationships" id="262" r:id="R37ecdc89ae3f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7115a1d0e418c" /><Relationship Type="http://schemas.openxmlformats.org/officeDocument/2006/relationships/slide" Target="/ppt/slides/slide1.xml" Id="Rd9df7ba2252b4cc0" /><Relationship Type="http://schemas.openxmlformats.org/officeDocument/2006/relationships/slide" Target="/ppt/slides/slide2.xml" Id="Re2f0f02ea1fa493f" /><Relationship Type="http://schemas.openxmlformats.org/officeDocument/2006/relationships/slide" Target="/ppt/slides/slide3.xml" Id="R523699a667f840f9" /><Relationship Type="http://schemas.openxmlformats.org/officeDocument/2006/relationships/slide" Target="/ppt/slides/slide4.xml" Id="Rbcbfee1ee0be4de1" /><Relationship Type="http://schemas.openxmlformats.org/officeDocument/2006/relationships/slide" Target="/ppt/slides/slide5.xml" Id="Rf2cbce64432f4f8e" /><Relationship Type="http://schemas.openxmlformats.org/officeDocument/2006/relationships/slide" Target="/ppt/slides/slide6.xml" Id="Rfbde79f82af8435e" /><Relationship Type="http://schemas.openxmlformats.org/officeDocument/2006/relationships/slide" Target="/ppt/slides/slide7.xml" Id="R37ecdc89ae3f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9994105e3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5dbd2c60542f2" /><Relationship Type="http://schemas.openxmlformats.org/officeDocument/2006/relationships/theme" Target="/ppt/slideMasters/theme/theme1.xml" Id="R23d8496a6f8c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5dbd2c605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45ac7a6c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3d5f99b8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738d8c36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b26999c15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577a6a94b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0a66b5e6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814e77b8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527 484 766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935 302 633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