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525ae6925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d7d43e8be4aa8"/>
  </p:sldMasterIdLst>
  <p:sldIdLst>
    <p:sldId xmlns:r="http://schemas.openxmlformats.org/officeDocument/2006/relationships" id="256" r:id="R9c15683a0afd46fa"/>
    <p:sldId xmlns:r="http://schemas.openxmlformats.org/officeDocument/2006/relationships" id="257" r:id="Re2e271d1fdae4605"/>
    <p:sldId xmlns:r="http://schemas.openxmlformats.org/officeDocument/2006/relationships" id="258" r:id="R975bf9d7625c420b"/>
    <p:sldId xmlns:r="http://schemas.openxmlformats.org/officeDocument/2006/relationships" id="259" r:id="Rcc4d79731a29484e"/>
    <p:sldId xmlns:r="http://schemas.openxmlformats.org/officeDocument/2006/relationships" id="260" r:id="Rb23601abc2d04908"/>
    <p:sldId xmlns:r="http://schemas.openxmlformats.org/officeDocument/2006/relationships" id="261" r:id="R4ddecaec599849c5"/>
    <p:sldId xmlns:r="http://schemas.openxmlformats.org/officeDocument/2006/relationships" id="262" r:id="R80253a66b433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d7d43e8be4aa8" /><Relationship Type="http://schemas.openxmlformats.org/officeDocument/2006/relationships/slide" Target="/ppt/slides/slide1.xml" Id="R9c15683a0afd46fa" /><Relationship Type="http://schemas.openxmlformats.org/officeDocument/2006/relationships/slide" Target="/ppt/slides/slide2.xml" Id="Re2e271d1fdae4605" /><Relationship Type="http://schemas.openxmlformats.org/officeDocument/2006/relationships/slide" Target="/ppt/slides/slide3.xml" Id="R975bf9d7625c420b" /><Relationship Type="http://schemas.openxmlformats.org/officeDocument/2006/relationships/slide" Target="/ppt/slides/slide4.xml" Id="Rcc4d79731a29484e" /><Relationship Type="http://schemas.openxmlformats.org/officeDocument/2006/relationships/slide" Target="/ppt/slides/slide5.xml" Id="Rb23601abc2d04908" /><Relationship Type="http://schemas.openxmlformats.org/officeDocument/2006/relationships/slide" Target="/ppt/slides/slide6.xml" Id="R4ddecaec599849c5" /><Relationship Type="http://schemas.openxmlformats.org/officeDocument/2006/relationships/slide" Target="/ppt/slides/slide7.xml" Id="R80253a66b433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817652a64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c9b0dc7e4b31" /><Relationship Type="http://schemas.openxmlformats.org/officeDocument/2006/relationships/theme" Target="/ppt/slideMasters/theme/theme1.xml" Id="Rde181559b694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2c9b0dc7e4b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451ced48d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719af93b3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312d915e7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b8bb3890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89a421f5e44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cf4c0e3241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118fc678d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10 508 035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72 965 990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75 389 103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THEODOR DYRING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Astrid Petersen, Snipetorpgata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dyring@online.no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935 375 940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DYRING AS</a:t>
            </a:r>
          </a:p>
        </p:txBody>
      </p:sp>
    </p:spTree>
  </p:cSld>
  <p:clrMapOvr>
    <a:masterClrMapping xmlns:a="http://schemas.openxmlformats.org/drawingml/2006/main"/>
  </p:clrMapOvr>
</p:sld>
</file>