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1e76d114d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1178cf29a4fc5"/>
  </p:sldMasterIdLst>
  <p:sldIdLst>
    <p:sldId xmlns:r="http://schemas.openxmlformats.org/officeDocument/2006/relationships" id="256" r:id="Ra043055aff5547c0"/>
    <p:sldId xmlns:r="http://schemas.openxmlformats.org/officeDocument/2006/relationships" id="257" r:id="Rd81a0acd9018454b"/>
    <p:sldId xmlns:r="http://schemas.openxmlformats.org/officeDocument/2006/relationships" id="258" r:id="R48550c24eb434775"/>
    <p:sldId xmlns:r="http://schemas.openxmlformats.org/officeDocument/2006/relationships" id="259" r:id="R9770ff9b09384511"/>
    <p:sldId xmlns:r="http://schemas.openxmlformats.org/officeDocument/2006/relationships" id="260" r:id="Rc897db05246d46b3"/>
    <p:sldId xmlns:r="http://schemas.openxmlformats.org/officeDocument/2006/relationships" id="261" r:id="R03aa059aed25498b"/>
    <p:sldId xmlns:r="http://schemas.openxmlformats.org/officeDocument/2006/relationships" id="262" r:id="R77b77df9eb78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1178cf29a4fc5" /><Relationship Type="http://schemas.openxmlformats.org/officeDocument/2006/relationships/slide" Target="/ppt/slides/slide1.xml" Id="Ra043055aff5547c0" /><Relationship Type="http://schemas.openxmlformats.org/officeDocument/2006/relationships/slide" Target="/ppt/slides/slide2.xml" Id="Rd81a0acd9018454b" /><Relationship Type="http://schemas.openxmlformats.org/officeDocument/2006/relationships/slide" Target="/ppt/slides/slide3.xml" Id="R48550c24eb434775" /><Relationship Type="http://schemas.openxmlformats.org/officeDocument/2006/relationships/slide" Target="/ppt/slides/slide4.xml" Id="R9770ff9b09384511" /><Relationship Type="http://schemas.openxmlformats.org/officeDocument/2006/relationships/slide" Target="/ppt/slides/slide5.xml" Id="Rc897db05246d46b3" /><Relationship Type="http://schemas.openxmlformats.org/officeDocument/2006/relationships/slide" Target="/ppt/slides/slide6.xml" Id="R03aa059aed25498b" /><Relationship Type="http://schemas.openxmlformats.org/officeDocument/2006/relationships/slide" Target="/ppt/slides/slide7.xml" Id="R77b77df9eb78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7ffb18a4f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616593f547d1" /><Relationship Type="http://schemas.openxmlformats.org/officeDocument/2006/relationships/theme" Target="/ppt/slideMasters/theme/theme1.xml" Id="R40195a715217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0616593f5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d5625ddac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f35c8ef8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6106f991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6d68dd97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30204259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edc4b972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61894920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7 206 670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935 472 385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