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7611bd564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e08f4b3604737"/>
  </p:sldMasterIdLst>
  <p:sldIdLst>
    <p:sldId xmlns:r="http://schemas.openxmlformats.org/officeDocument/2006/relationships" id="256" r:id="Rbaffa78cf8af41db"/>
    <p:sldId xmlns:r="http://schemas.openxmlformats.org/officeDocument/2006/relationships" id="257" r:id="R5b6280f3bebd45c9"/>
    <p:sldId xmlns:r="http://schemas.openxmlformats.org/officeDocument/2006/relationships" id="258" r:id="R087f7a9c8f1e4795"/>
    <p:sldId xmlns:r="http://schemas.openxmlformats.org/officeDocument/2006/relationships" id="259" r:id="R7fd389f991a6411c"/>
    <p:sldId xmlns:r="http://schemas.openxmlformats.org/officeDocument/2006/relationships" id="260" r:id="R21cfe33619654f37"/>
    <p:sldId xmlns:r="http://schemas.openxmlformats.org/officeDocument/2006/relationships" id="261" r:id="Re8ce736d90004df3"/>
    <p:sldId xmlns:r="http://schemas.openxmlformats.org/officeDocument/2006/relationships" id="262" r:id="Rba866c0b7a20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e08f4b3604737" /><Relationship Type="http://schemas.openxmlformats.org/officeDocument/2006/relationships/slide" Target="/ppt/slides/slide1.xml" Id="Rbaffa78cf8af41db" /><Relationship Type="http://schemas.openxmlformats.org/officeDocument/2006/relationships/slide" Target="/ppt/slides/slide2.xml" Id="R5b6280f3bebd45c9" /><Relationship Type="http://schemas.openxmlformats.org/officeDocument/2006/relationships/slide" Target="/ppt/slides/slide3.xml" Id="R087f7a9c8f1e4795" /><Relationship Type="http://schemas.openxmlformats.org/officeDocument/2006/relationships/slide" Target="/ppt/slides/slide4.xml" Id="R7fd389f991a6411c" /><Relationship Type="http://schemas.openxmlformats.org/officeDocument/2006/relationships/slide" Target="/ppt/slides/slide5.xml" Id="R21cfe33619654f37" /><Relationship Type="http://schemas.openxmlformats.org/officeDocument/2006/relationships/slide" Target="/ppt/slides/slide6.xml" Id="Re8ce736d90004df3" /><Relationship Type="http://schemas.openxmlformats.org/officeDocument/2006/relationships/slide" Target="/ppt/slides/slide7.xml" Id="Rba866c0b7a20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7a1e6fe74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11d2e2398453a" /><Relationship Type="http://schemas.openxmlformats.org/officeDocument/2006/relationships/theme" Target="/ppt/slideMasters/theme/theme1.xml" Id="R73838b3e3666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11d2e2398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3897a0bbc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5ce92f07b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401beeca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118107230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a5f18081b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ce983c8f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7e176f5d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