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00c924ef584c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410ae13bdf402d"/>
  </p:sldMasterIdLst>
  <p:sldIdLst>
    <p:sldId xmlns:r="http://schemas.openxmlformats.org/officeDocument/2006/relationships" id="256" r:id="R2fe1041f00ee45d1"/>
    <p:sldId xmlns:r="http://schemas.openxmlformats.org/officeDocument/2006/relationships" id="257" r:id="R2ac5a06534f14458"/>
    <p:sldId xmlns:r="http://schemas.openxmlformats.org/officeDocument/2006/relationships" id="258" r:id="Rc2eace402c114ce4"/>
    <p:sldId xmlns:r="http://schemas.openxmlformats.org/officeDocument/2006/relationships" id="259" r:id="R2758fce97ac548fb"/>
    <p:sldId xmlns:r="http://schemas.openxmlformats.org/officeDocument/2006/relationships" id="260" r:id="R0cf6e9653c4d42db"/>
    <p:sldId xmlns:r="http://schemas.openxmlformats.org/officeDocument/2006/relationships" id="261" r:id="R42835a60561640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410ae13bdf402d" /><Relationship Type="http://schemas.openxmlformats.org/officeDocument/2006/relationships/slide" Target="/ppt/slides/slide1.xml" Id="R2fe1041f00ee45d1" /><Relationship Type="http://schemas.openxmlformats.org/officeDocument/2006/relationships/slide" Target="/ppt/slides/slide2.xml" Id="R2ac5a06534f14458" /><Relationship Type="http://schemas.openxmlformats.org/officeDocument/2006/relationships/slide" Target="/ppt/slides/slide3.xml" Id="Rc2eace402c114ce4" /><Relationship Type="http://schemas.openxmlformats.org/officeDocument/2006/relationships/slide" Target="/ppt/slides/slide4.xml" Id="R2758fce97ac548fb" /><Relationship Type="http://schemas.openxmlformats.org/officeDocument/2006/relationships/slide" Target="/ppt/slides/slide5.xml" Id="R0cf6e9653c4d42db" /><Relationship Type="http://schemas.openxmlformats.org/officeDocument/2006/relationships/slide" Target="/ppt/slides/slide6.xml" Id="R42835a60561640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976004370d4b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6e496199614a76" /><Relationship Type="http://schemas.openxmlformats.org/officeDocument/2006/relationships/theme" Target="/ppt/slideMasters/theme/theme1.xml" Id="R4de9646774684a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6e496199614a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c68286c91547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46b4c56bc248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491c11110d48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c8b7b2547045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c5da03a2244d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526505c20f48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APRI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APRI AS ble etablert [år] og holder til i Tynset.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1 319 986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−135 012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−103 547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−61 547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638 473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Tomtegata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2500 Tynset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935 502 950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APRI AS</a:t>
            </a:r>
          </a:p>
        </p:txBody>
      </p:sp>
    </p:spTree>
  </p:cSld>
  <p:clrMapOvr>
    <a:masterClrMapping xmlns:a="http://schemas.openxmlformats.org/drawingml/2006/main"/>
  </p:clrMapOvr>
</p:sld>
</file>