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3eda48f2b44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b706f08b4b4aea"/>
  </p:sldMasterIdLst>
  <p:sldIdLst>
    <p:sldId xmlns:r="http://schemas.openxmlformats.org/officeDocument/2006/relationships" id="256" r:id="Rd129c45ac7ba412d"/>
    <p:sldId xmlns:r="http://schemas.openxmlformats.org/officeDocument/2006/relationships" id="257" r:id="R94169e7ed3b4416f"/>
    <p:sldId xmlns:r="http://schemas.openxmlformats.org/officeDocument/2006/relationships" id="258" r:id="Rf3ade975dc854f87"/>
    <p:sldId xmlns:r="http://schemas.openxmlformats.org/officeDocument/2006/relationships" id="259" r:id="Re09481c3defe4de4"/>
    <p:sldId xmlns:r="http://schemas.openxmlformats.org/officeDocument/2006/relationships" id="260" r:id="R4d86d2b842174dc6"/>
    <p:sldId xmlns:r="http://schemas.openxmlformats.org/officeDocument/2006/relationships" id="261" r:id="R76a04470d96e4dc8"/>
    <p:sldId xmlns:r="http://schemas.openxmlformats.org/officeDocument/2006/relationships" id="262" r:id="Rb8050a1ad5a345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b706f08b4b4aea" /><Relationship Type="http://schemas.openxmlformats.org/officeDocument/2006/relationships/slide" Target="/ppt/slides/slide1.xml" Id="Rd129c45ac7ba412d" /><Relationship Type="http://schemas.openxmlformats.org/officeDocument/2006/relationships/slide" Target="/ppt/slides/slide2.xml" Id="R94169e7ed3b4416f" /><Relationship Type="http://schemas.openxmlformats.org/officeDocument/2006/relationships/slide" Target="/ppt/slides/slide3.xml" Id="Rf3ade975dc854f87" /><Relationship Type="http://schemas.openxmlformats.org/officeDocument/2006/relationships/slide" Target="/ppt/slides/slide4.xml" Id="Re09481c3defe4de4" /><Relationship Type="http://schemas.openxmlformats.org/officeDocument/2006/relationships/slide" Target="/ppt/slides/slide5.xml" Id="R4d86d2b842174dc6" /><Relationship Type="http://schemas.openxmlformats.org/officeDocument/2006/relationships/slide" Target="/ppt/slides/slide6.xml" Id="R76a04470d96e4dc8" /><Relationship Type="http://schemas.openxmlformats.org/officeDocument/2006/relationships/slide" Target="/ppt/slides/slide7.xml" Id="Rb8050a1ad5a345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a216c916a43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c83b27365463b" /><Relationship Type="http://schemas.openxmlformats.org/officeDocument/2006/relationships/theme" Target="/ppt/slideMasters/theme/theme1.xml" Id="R550973dfc89846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1c83b2736546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61eaa230942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777be3c91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a1e4bfa0543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0d4244a55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7c727764046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4135befbf40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66b7bf0e045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ROLAND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ROLAND REVISJON AS ble etablert [år] og holder til i Mandal.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1 349 712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1 256 784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980 740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1 010 740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3 429 459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B.O INVEST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OLAV ROLAND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Oksevollen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4514 Mandal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935 549 248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ROLAND REVISJON AS</a:t>
            </a:r>
          </a:p>
        </p:txBody>
      </p:sp>
    </p:spTree>
  </p:cSld>
  <p:clrMapOvr>
    <a:masterClrMapping xmlns:a="http://schemas.openxmlformats.org/drawingml/2006/main"/>
  </p:clrMapOvr>
</p:sld>
</file>