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3bead0c6f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be33380c543bc"/>
  </p:sldMasterIdLst>
  <p:sldIdLst>
    <p:sldId xmlns:r="http://schemas.openxmlformats.org/officeDocument/2006/relationships" id="256" r:id="Red4be4bfc3dc4882"/>
    <p:sldId xmlns:r="http://schemas.openxmlformats.org/officeDocument/2006/relationships" id="257" r:id="Rcd344a40a7dd4a97"/>
    <p:sldId xmlns:r="http://schemas.openxmlformats.org/officeDocument/2006/relationships" id="258" r:id="R36bcb3f7860a4c57"/>
    <p:sldId xmlns:r="http://schemas.openxmlformats.org/officeDocument/2006/relationships" id="259" r:id="R90d04a79a6d749a8"/>
    <p:sldId xmlns:r="http://schemas.openxmlformats.org/officeDocument/2006/relationships" id="260" r:id="R1de680ea9d07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be33380c543bc" /><Relationship Type="http://schemas.openxmlformats.org/officeDocument/2006/relationships/slide" Target="/ppt/slides/slide1.xml" Id="Red4be4bfc3dc4882" /><Relationship Type="http://schemas.openxmlformats.org/officeDocument/2006/relationships/slide" Target="/ppt/slides/slide2.xml" Id="Rcd344a40a7dd4a97" /><Relationship Type="http://schemas.openxmlformats.org/officeDocument/2006/relationships/slide" Target="/ppt/slides/slide3.xml" Id="R36bcb3f7860a4c57" /><Relationship Type="http://schemas.openxmlformats.org/officeDocument/2006/relationships/slide" Target="/ppt/slides/slide4.xml" Id="R90d04a79a6d749a8" /><Relationship Type="http://schemas.openxmlformats.org/officeDocument/2006/relationships/slide" Target="/ppt/slides/slide5.xml" Id="R1de680ea9d07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9aa83b7cb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3d6bd89e4f2b" /><Relationship Type="http://schemas.openxmlformats.org/officeDocument/2006/relationships/theme" Target="/ppt/slideMasters/theme/theme1.xml" Id="Rb993308ce843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d3d6bd89e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245d19de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49f6f854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e37dd9dc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cde6e1d6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a090604b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