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2fb5f0a18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28797f67d4f37"/>
  </p:sldMasterIdLst>
  <p:sldIdLst>
    <p:sldId xmlns:r="http://schemas.openxmlformats.org/officeDocument/2006/relationships" id="256" r:id="Rcc06fe0fdb134cdb"/>
    <p:sldId xmlns:r="http://schemas.openxmlformats.org/officeDocument/2006/relationships" id="257" r:id="Rde6fecc5e2ff4672"/>
    <p:sldId xmlns:r="http://schemas.openxmlformats.org/officeDocument/2006/relationships" id="258" r:id="Rbc1ef73d8ce74383"/>
    <p:sldId xmlns:r="http://schemas.openxmlformats.org/officeDocument/2006/relationships" id="259" r:id="R7db0489a80314fdd"/>
    <p:sldId xmlns:r="http://schemas.openxmlformats.org/officeDocument/2006/relationships" id="260" r:id="Rf987cdd6c09c4f83"/>
    <p:sldId xmlns:r="http://schemas.openxmlformats.org/officeDocument/2006/relationships" id="261" r:id="R494bf9ef665c4314"/>
    <p:sldId xmlns:r="http://schemas.openxmlformats.org/officeDocument/2006/relationships" id="262" r:id="R7bc8c9415d9e4e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28797f67d4f37" /><Relationship Type="http://schemas.openxmlformats.org/officeDocument/2006/relationships/slide" Target="/ppt/slides/slide1.xml" Id="Rcc06fe0fdb134cdb" /><Relationship Type="http://schemas.openxmlformats.org/officeDocument/2006/relationships/slide" Target="/ppt/slides/slide2.xml" Id="Rde6fecc5e2ff4672" /><Relationship Type="http://schemas.openxmlformats.org/officeDocument/2006/relationships/slide" Target="/ppt/slides/slide3.xml" Id="Rbc1ef73d8ce74383" /><Relationship Type="http://schemas.openxmlformats.org/officeDocument/2006/relationships/slide" Target="/ppt/slides/slide4.xml" Id="R7db0489a80314fdd" /><Relationship Type="http://schemas.openxmlformats.org/officeDocument/2006/relationships/slide" Target="/ppt/slides/slide5.xml" Id="Rf987cdd6c09c4f83" /><Relationship Type="http://schemas.openxmlformats.org/officeDocument/2006/relationships/slide" Target="/ppt/slides/slide6.xml" Id="R494bf9ef665c4314" /><Relationship Type="http://schemas.openxmlformats.org/officeDocument/2006/relationships/slide" Target="/ppt/slides/slide7.xml" Id="R7bc8c9415d9e4e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d2ff58c55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de0ae334342f8" /><Relationship Type="http://schemas.openxmlformats.org/officeDocument/2006/relationships/theme" Target="/ppt/slideMasters/theme/theme1.xml" Id="R5a527acc68e64b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de0ae334342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e40f76a0d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13a0525fe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b7017bdaf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d59cbd170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74e7177a14b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47e3397ea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8489d60b49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FLOSTA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1 001 496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LØNNMARK WERNER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935 606 292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