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f9b0dbabb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16ad1305a4b1e"/>
  </p:sldMasterIdLst>
  <p:sldIdLst>
    <p:sldId xmlns:r="http://schemas.openxmlformats.org/officeDocument/2006/relationships" id="256" r:id="R66d4883106d74c28"/>
    <p:sldId xmlns:r="http://schemas.openxmlformats.org/officeDocument/2006/relationships" id="257" r:id="Rfd6086287f734098"/>
    <p:sldId xmlns:r="http://schemas.openxmlformats.org/officeDocument/2006/relationships" id="258" r:id="R61e0ad9413374b13"/>
    <p:sldId xmlns:r="http://schemas.openxmlformats.org/officeDocument/2006/relationships" id="259" r:id="Rf35979e31f4b43fe"/>
    <p:sldId xmlns:r="http://schemas.openxmlformats.org/officeDocument/2006/relationships" id="260" r:id="Rf66a6142ab5d4814"/>
    <p:sldId xmlns:r="http://schemas.openxmlformats.org/officeDocument/2006/relationships" id="261" r:id="R02dec6145c1e481e"/>
    <p:sldId xmlns:r="http://schemas.openxmlformats.org/officeDocument/2006/relationships" id="262" r:id="R24d5c7f41a4f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16ad1305a4b1e" /><Relationship Type="http://schemas.openxmlformats.org/officeDocument/2006/relationships/slide" Target="/ppt/slides/slide1.xml" Id="R66d4883106d74c28" /><Relationship Type="http://schemas.openxmlformats.org/officeDocument/2006/relationships/slide" Target="/ppt/slides/slide2.xml" Id="Rfd6086287f734098" /><Relationship Type="http://schemas.openxmlformats.org/officeDocument/2006/relationships/slide" Target="/ppt/slides/slide3.xml" Id="R61e0ad9413374b13" /><Relationship Type="http://schemas.openxmlformats.org/officeDocument/2006/relationships/slide" Target="/ppt/slides/slide4.xml" Id="Rf35979e31f4b43fe" /><Relationship Type="http://schemas.openxmlformats.org/officeDocument/2006/relationships/slide" Target="/ppt/slides/slide5.xml" Id="Rf66a6142ab5d4814" /><Relationship Type="http://schemas.openxmlformats.org/officeDocument/2006/relationships/slide" Target="/ppt/slides/slide6.xml" Id="R02dec6145c1e481e" /><Relationship Type="http://schemas.openxmlformats.org/officeDocument/2006/relationships/slide" Target="/ppt/slides/slide7.xml" Id="R24d5c7f41a4f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4ca23f68f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697f63d9494a" /><Relationship Type="http://schemas.openxmlformats.org/officeDocument/2006/relationships/theme" Target="/ppt/slideMasters/theme/theme1.xml" Id="Rc74313c13d36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b697f63d9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12a41175f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4793b667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c995a45d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6e7085cb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3fb1b1c84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b8599940a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898c5f700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2 551 590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69 355 315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935 612 365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CAPITAL AS</a:t>
            </a:r>
          </a:p>
        </p:txBody>
      </p:sp>
    </p:spTree>
  </p:cSld>
  <p:clrMapOvr>
    <a:masterClrMapping xmlns:a="http://schemas.openxmlformats.org/drawingml/2006/main"/>
  </p:clrMapOvr>
</p:sld>
</file>