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fe5ec296141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e4526c46e54c18"/>
  </p:sldMasterIdLst>
  <p:sldIdLst>
    <p:sldId xmlns:r="http://schemas.openxmlformats.org/officeDocument/2006/relationships" id="256" r:id="R9e676a5a72f943cb"/>
    <p:sldId xmlns:r="http://schemas.openxmlformats.org/officeDocument/2006/relationships" id="257" r:id="Rccd687ff2ab7471c"/>
    <p:sldId xmlns:r="http://schemas.openxmlformats.org/officeDocument/2006/relationships" id="258" r:id="R42c9051c61c048e0"/>
    <p:sldId xmlns:r="http://schemas.openxmlformats.org/officeDocument/2006/relationships" id="259" r:id="R7b87ac5dea1847ff"/>
    <p:sldId xmlns:r="http://schemas.openxmlformats.org/officeDocument/2006/relationships" id="260" r:id="Rbff73c7196b842dd"/>
    <p:sldId xmlns:r="http://schemas.openxmlformats.org/officeDocument/2006/relationships" id="261" r:id="Rd357e8a80b724d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4526c46e54c18" /><Relationship Type="http://schemas.openxmlformats.org/officeDocument/2006/relationships/slide" Target="/ppt/slides/slide1.xml" Id="R9e676a5a72f943cb" /><Relationship Type="http://schemas.openxmlformats.org/officeDocument/2006/relationships/slide" Target="/ppt/slides/slide2.xml" Id="Rccd687ff2ab7471c" /><Relationship Type="http://schemas.openxmlformats.org/officeDocument/2006/relationships/slide" Target="/ppt/slides/slide3.xml" Id="R42c9051c61c048e0" /><Relationship Type="http://schemas.openxmlformats.org/officeDocument/2006/relationships/slide" Target="/ppt/slides/slide4.xml" Id="R7b87ac5dea1847ff" /><Relationship Type="http://schemas.openxmlformats.org/officeDocument/2006/relationships/slide" Target="/ppt/slides/slide5.xml" Id="Rbff73c7196b842dd" /><Relationship Type="http://schemas.openxmlformats.org/officeDocument/2006/relationships/slide" Target="/ppt/slides/slide6.xml" Id="Rd357e8a80b724d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54890090d4c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c156fafd34db5" /><Relationship Type="http://schemas.openxmlformats.org/officeDocument/2006/relationships/theme" Target="/ppt/slideMasters/theme/theme1.xml" Id="R3f50e0b8b6b247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cc156fafd34d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2bbe9895b4d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839d89d5f46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5c750fa8f40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04936c00846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900c768194d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7baf4196349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73 171 361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19 252 925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55 851 247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