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8dae90e21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d0889870a469f"/>
  </p:sldMasterIdLst>
  <p:sldIdLst>
    <p:sldId xmlns:r="http://schemas.openxmlformats.org/officeDocument/2006/relationships" id="256" r:id="R684286ac53e84b12"/>
    <p:sldId xmlns:r="http://schemas.openxmlformats.org/officeDocument/2006/relationships" id="257" r:id="R85b233b4bbc84a94"/>
    <p:sldId xmlns:r="http://schemas.openxmlformats.org/officeDocument/2006/relationships" id="258" r:id="R50d1029aa1854640"/>
    <p:sldId xmlns:r="http://schemas.openxmlformats.org/officeDocument/2006/relationships" id="259" r:id="R7842b89ab04f4f99"/>
    <p:sldId xmlns:r="http://schemas.openxmlformats.org/officeDocument/2006/relationships" id="260" r:id="R67b4ffd5f9274dd0"/>
    <p:sldId xmlns:r="http://schemas.openxmlformats.org/officeDocument/2006/relationships" id="261" r:id="R8dffa15e240846c7"/>
    <p:sldId xmlns:r="http://schemas.openxmlformats.org/officeDocument/2006/relationships" id="262" r:id="R1435da8ba7b5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d0889870a469f" /><Relationship Type="http://schemas.openxmlformats.org/officeDocument/2006/relationships/slide" Target="/ppt/slides/slide1.xml" Id="R684286ac53e84b12" /><Relationship Type="http://schemas.openxmlformats.org/officeDocument/2006/relationships/slide" Target="/ppt/slides/slide2.xml" Id="R85b233b4bbc84a94" /><Relationship Type="http://schemas.openxmlformats.org/officeDocument/2006/relationships/slide" Target="/ppt/slides/slide3.xml" Id="R50d1029aa1854640" /><Relationship Type="http://schemas.openxmlformats.org/officeDocument/2006/relationships/slide" Target="/ppt/slides/slide4.xml" Id="R7842b89ab04f4f99" /><Relationship Type="http://schemas.openxmlformats.org/officeDocument/2006/relationships/slide" Target="/ppt/slides/slide5.xml" Id="R67b4ffd5f9274dd0" /><Relationship Type="http://schemas.openxmlformats.org/officeDocument/2006/relationships/slide" Target="/ppt/slides/slide6.xml" Id="R8dffa15e240846c7" /><Relationship Type="http://schemas.openxmlformats.org/officeDocument/2006/relationships/slide" Target="/ppt/slides/slide7.xml" Id="R1435da8ba7b5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e70ccc47f4e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d35088adc44ec" /><Relationship Type="http://schemas.openxmlformats.org/officeDocument/2006/relationships/theme" Target="/ppt/slideMasters/theme/theme1.xml" Id="Ree1b294a14c844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d35088adc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b4980cea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fa82f3bda41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98a5b1a3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e6cf7922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93c5bc56f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cac623fe40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55211f980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KNK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Karlsen, Svevegen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