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137b77aa1046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e4b7f34474e13"/>
  </p:sldMasterIdLst>
  <p:sldIdLst>
    <p:sldId xmlns:r="http://schemas.openxmlformats.org/officeDocument/2006/relationships" id="256" r:id="Rb73f50c2beb84a9e"/>
    <p:sldId xmlns:r="http://schemas.openxmlformats.org/officeDocument/2006/relationships" id="257" r:id="Rc0cbef385f34408f"/>
    <p:sldId xmlns:r="http://schemas.openxmlformats.org/officeDocument/2006/relationships" id="258" r:id="R798eef20d9874804"/>
    <p:sldId xmlns:r="http://schemas.openxmlformats.org/officeDocument/2006/relationships" id="259" r:id="R13afa9fcc0d6495d"/>
    <p:sldId xmlns:r="http://schemas.openxmlformats.org/officeDocument/2006/relationships" id="260" r:id="R55d16b9ebf3e458e"/>
    <p:sldId xmlns:r="http://schemas.openxmlformats.org/officeDocument/2006/relationships" id="261" r:id="R34a18f412ce44adb"/>
    <p:sldId xmlns:r="http://schemas.openxmlformats.org/officeDocument/2006/relationships" id="262" r:id="R8047dffb29724c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e4b7f34474e13" /><Relationship Type="http://schemas.openxmlformats.org/officeDocument/2006/relationships/slide" Target="/ppt/slides/slide1.xml" Id="Rb73f50c2beb84a9e" /><Relationship Type="http://schemas.openxmlformats.org/officeDocument/2006/relationships/slide" Target="/ppt/slides/slide2.xml" Id="Rc0cbef385f34408f" /><Relationship Type="http://schemas.openxmlformats.org/officeDocument/2006/relationships/slide" Target="/ppt/slides/slide3.xml" Id="R798eef20d9874804" /><Relationship Type="http://schemas.openxmlformats.org/officeDocument/2006/relationships/slide" Target="/ppt/slides/slide4.xml" Id="R13afa9fcc0d6495d" /><Relationship Type="http://schemas.openxmlformats.org/officeDocument/2006/relationships/slide" Target="/ppt/slides/slide5.xml" Id="R55d16b9ebf3e458e" /><Relationship Type="http://schemas.openxmlformats.org/officeDocument/2006/relationships/slide" Target="/ppt/slides/slide6.xml" Id="R34a18f412ce44adb" /><Relationship Type="http://schemas.openxmlformats.org/officeDocument/2006/relationships/slide" Target="/ppt/slides/slide7.xml" Id="R8047dffb29724c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054b127e141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3cd87b82843ae" /><Relationship Type="http://schemas.openxmlformats.org/officeDocument/2006/relationships/theme" Target="/ppt/slideMasters/theme/theme1.xml" Id="Re8df34b52978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13cd87b828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c03cc48dd42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776f5db0b4f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e6e24b8e7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ede972bab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47b4e826949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333d3041b40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b548dc961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CENTENNIAL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CENTENNIAL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217 353 085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199 198 672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208 064 935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1 126 507 037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1 498 668 302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GROUPE CENTENNIAL HOLDING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Frydenbergveien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88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post@centennial.no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centennial.no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935 705 541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CENTENNIAL AS</a:t>
            </a:r>
          </a:p>
        </p:txBody>
      </p:sp>
    </p:spTree>
  </p:cSld>
  <p:clrMapOvr>
    <a:masterClrMapping xmlns:a="http://schemas.openxmlformats.org/drawingml/2006/main"/>
  </p:clrMapOvr>
</p:sld>
</file>