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a04e6e1ff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6f529109d48da"/>
  </p:sldMasterIdLst>
  <p:sldIdLst>
    <p:sldId xmlns:r="http://schemas.openxmlformats.org/officeDocument/2006/relationships" id="256" r:id="Rc95b71bb50734b90"/>
    <p:sldId xmlns:r="http://schemas.openxmlformats.org/officeDocument/2006/relationships" id="257" r:id="R1bc06e782b1a44cd"/>
    <p:sldId xmlns:r="http://schemas.openxmlformats.org/officeDocument/2006/relationships" id="258" r:id="R1e67c83a0f504977"/>
    <p:sldId xmlns:r="http://schemas.openxmlformats.org/officeDocument/2006/relationships" id="259" r:id="R8074e2a8bf854c59"/>
    <p:sldId xmlns:r="http://schemas.openxmlformats.org/officeDocument/2006/relationships" id="260" r:id="R48e15cb75ade4955"/>
    <p:sldId xmlns:r="http://schemas.openxmlformats.org/officeDocument/2006/relationships" id="261" r:id="R0ab56a31140d4917"/>
    <p:sldId xmlns:r="http://schemas.openxmlformats.org/officeDocument/2006/relationships" id="262" r:id="Rbb6b11865dae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6f529109d48da" /><Relationship Type="http://schemas.openxmlformats.org/officeDocument/2006/relationships/slide" Target="/ppt/slides/slide1.xml" Id="Rc95b71bb50734b90" /><Relationship Type="http://schemas.openxmlformats.org/officeDocument/2006/relationships/slide" Target="/ppt/slides/slide2.xml" Id="R1bc06e782b1a44cd" /><Relationship Type="http://schemas.openxmlformats.org/officeDocument/2006/relationships/slide" Target="/ppt/slides/slide3.xml" Id="R1e67c83a0f504977" /><Relationship Type="http://schemas.openxmlformats.org/officeDocument/2006/relationships/slide" Target="/ppt/slides/slide4.xml" Id="R8074e2a8bf854c59" /><Relationship Type="http://schemas.openxmlformats.org/officeDocument/2006/relationships/slide" Target="/ppt/slides/slide5.xml" Id="R48e15cb75ade4955" /><Relationship Type="http://schemas.openxmlformats.org/officeDocument/2006/relationships/slide" Target="/ppt/slides/slide6.xml" Id="R0ab56a31140d4917" /><Relationship Type="http://schemas.openxmlformats.org/officeDocument/2006/relationships/slide" Target="/ppt/slides/slide7.xml" Id="Rbb6b11865dae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9f367f78f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8f00d6c0a4cf9" /><Relationship Type="http://schemas.openxmlformats.org/officeDocument/2006/relationships/theme" Target="/ppt/slideMasters/theme/theme1.xml" Id="R070585caeabd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8f00d6c0a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3792c0878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886e29975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e405011f6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795ee8793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3bc9933a6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fcb45203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f542908b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11 291 988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